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3" r:id="rId3"/>
    <p:sldId id="317" r:id="rId4"/>
    <p:sldId id="320" r:id="rId5"/>
    <p:sldId id="316" r:id="rId6"/>
    <p:sldId id="318" r:id="rId7"/>
    <p:sldId id="321" r:id="rId8"/>
    <p:sldId id="324" r:id="rId9"/>
    <p:sldId id="322" r:id="rId10"/>
    <p:sldId id="323" r:id="rId11"/>
    <p:sldId id="304" r:id="rId12"/>
    <p:sldId id="305" r:id="rId13"/>
    <p:sldId id="306" r:id="rId14"/>
    <p:sldId id="301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B67"/>
    <a:srgbClr val="3F4A83"/>
    <a:srgbClr val="E0EDF5"/>
    <a:srgbClr val="7088E3"/>
    <a:srgbClr val="7C8197"/>
    <a:srgbClr val="A7C9E4"/>
    <a:srgbClr val="C8D8F6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473" autoAdjust="0"/>
  </p:normalViewPr>
  <p:slideViewPr>
    <p:cSldViewPr snapToGrid="0">
      <p:cViewPr varScale="1">
        <p:scale>
          <a:sx n="80" d="100"/>
          <a:sy n="80" d="100"/>
        </p:scale>
        <p:origin x="88" y="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4C78F5-1F9F-442E-A210-49E0365EA22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54664065-688A-400F-8007-6C9199640FEB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Управление кадров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CC6BD8-3C68-4962-BEBE-A13A21699FCA}" type="parTrans" cxnId="{73D47D99-AC5A-4C74-9EB6-5A6A5718F524}">
      <dgm:prSet/>
      <dgm:spPr/>
      <dgm:t>
        <a:bodyPr/>
        <a:lstStyle/>
        <a:p>
          <a:endParaRPr lang="ru-RU"/>
        </a:p>
      </dgm:t>
    </dgm:pt>
    <dgm:pt modelId="{C1681046-D5D7-4410-B7C3-E31EBFBC494A}" type="sibTrans" cxnId="{73D47D99-AC5A-4C74-9EB6-5A6A5718F524}">
      <dgm:prSet/>
      <dgm:spPr/>
      <dgm:t>
        <a:bodyPr/>
        <a:lstStyle/>
        <a:p>
          <a:endParaRPr lang="ru-RU"/>
        </a:p>
      </dgm:t>
    </dgm:pt>
    <dgm:pt modelId="{05EC5CAC-CCCD-457C-9835-87A3E63DC538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Управление дистанционного обучения и повышения квалификации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9C3DAA-3380-44F4-9167-E46B769D3864}" type="parTrans" cxnId="{BDFC3653-13BB-47A6-8F34-D25ABEB798AE}">
      <dgm:prSet/>
      <dgm:spPr/>
      <dgm:t>
        <a:bodyPr/>
        <a:lstStyle/>
        <a:p>
          <a:endParaRPr lang="ru-RU"/>
        </a:p>
      </dgm:t>
    </dgm:pt>
    <dgm:pt modelId="{916C88E4-F0E5-404E-B7EB-F27A1D32FE84}" type="sibTrans" cxnId="{BDFC3653-13BB-47A6-8F34-D25ABEB798AE}">
      <dgm:prSet/>
      <dgm:spPr/>
      <dgm:t>
        <a:bodyPr/>
        <a:lstStyle/>
        <a:p>
          <a:endParaRPr lang="ru-RU"/>
        </a:p>
      </dgm:t>
    </dgm:pt>
    <dgm:pt modelId="{368CFDB9-BAB2-4A7C-9E25-21F681EB887C}">
      <dgm:prSet phldrT="[Текст]" custT="1"/>
      <dgm:spPr/>
      <dgm:t>
        <a:bodyPr/>
        <a:lstStyle/>
        <a:p>
          <a:r>
            <a:rPr lang="ru-RU" sz="1800" dirty="0" smtClean="0"/>
            <a:t>Управление дополнительного образования</a:t>
          </a:r>
          <a:endParaRPr lang="ru-RU" sz="1800" dirty="0"/>
        </a:p>
      </dgm:t>
    </dgm:pt>
    <dgm:pt modelId="{09BFA0C1-C3FB-4783-8C41-B208C5146FB9}" type="parTrans" cxnId="{04B6B509-78FA-4168-83A6-3A85F479B806}">
      <dgm:prSet/>
      <dgm:spPr/>
      <dgm:t>
        <a:bodyPr/>
        <a:lstStyle/>
        <a:p>
          <a:endParaRPr lang="ru-RU"/>
        </a:p>
      </dgm:t>
    </dgm:pt>
    <dgm:pt modelId="{4598AD88-51AD-4A7E-A4F0-36A8B722B338}" type="sibTrans" cxnId="{04B6B509-78FA-4168-83A6-3A85F479B806}">
      <dgm:prSet/>
      <dgm:spPr/>
      <dgm:t>
        <a:bodyPr/>
        <a:lstStyle/>
        <a:p>
          <a:endParaRPr lang="ru-RU"/>
        </a:p>
      </dgm:t>
    </dgm:pt>
    <dgm:pt modelId="{7A132829-AA53-4365-AA96-F4FA207E00BA}" type="pres">
      <dgm:prSet presAssocID="{4D4C78F5-1F9F-442E-A210-49E0365EA226}" presName="linearFlow" presStyleCnt="0">
        <dgm:presLayoutVars>
          <dgm:dir/>
          <dgm:resizeHandles val="exact"/>
        </dgm:presLayoutVars>
      </dgm:prSet>
      <dgm:spPr/>
    </dgm:pt>
    <dgm:pt modelId="{621BAD5E-1D19-410C-A8F1-D29A4A83555B}" type="pres">
      <dgm:prSet presAssocID="{54664065-688A-400F-8007-6C9199640FEB}" presName="composite" presStyleCnt="0"/>
      <dgm:spPr/>
    </dgm:pt>
    <dgm:pt modelId="{763C5246-E177-4C09-B0CC-A04C7C9136CD}" type="pres">
      <dgm:prSet presAssocID="{54664065-688A-400F-8007-6C9199640FEB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64054060-4EA8-4E20-A482-F825BA8D87E1}" type="pres">
      <dgm:prSet presAssocID="{54664065-688A-400F-8007-6C9199640FE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43AB5-C5D6-4524-A816-D6BE2E508F73}" type="pres">
      <dgm:prSet presAssocID="{C1681046-D5D7-4410-B7C3-E31EBFBC494A}" presName="spacing" presStyleCnt="0"/>
      <dgm:spPr/>
    </dgm:pt>
    <dgm:pt modelId="{8A9EFFF0-FD0D-426B-ABE0-54C4DCF29E6F}" type="pres">
      <dgm:prSet presAssocID="{05EC5CAC-CCCD-457C-9835-87A3E63DC538}" presName="composite" presStyleCnt="0"/>
      <dgm:spPr/>
    </dgm:pt>
    <dgm:pt modelId="{9538F928-5DF9-459F-B67D-28BDF3728E94}" type="pres">
      <dgm:prSet presAssocID="{05EC5CAC-CCCD-457C-9835-87A3E63DC538}" presName="imgShp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A35E44E7-370D-4751-B4BB-52CAB987D7B2}" type="pres">
      <dgm:prSet presAssocID="{05EC5CAC-CCCD-457C-9835-87A3E63DC53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48CCF-E4BE-49F1-B9BD-0B4BD5993F20}" type="pres">
      <dgm:prSet presAssocID="{916C88E4-F0E5-404E-B7EB-F27A1D32FE84}" presName="spacing" presStyleCnt="0"/>
      <dgm:spPr/>
    </dgm:pt>
    <dgm:pt modelId="{F6B212DC-F565-4EE7-83B2-8ED835B36827}" type="pres">
      <dgm:prSet presAssocID="{368CFDB9-BAB2-4A7C-9E25-21F681EB887C}" presName="composite" presStyleCnt="0"/>
      <dgm:spPr/>
    </dgm:pt>
    <dgm:pt modelId="{049A4141-FC4E-4A1A-ABF7-428B28267D23}" type="pres">
      <dgm:prSet presAssocID="{368CFDB9-BAB2-4A7C-9E25-21F681EB887C}" presName="imgShp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82698E63-2A9E-41EC-B5A5-560F895E2A5A}" type="pres">
      <dgm:prSet presAssocID="{368CFDB9-BAB2-4A7C-9E25-21F681EB887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FC3653-13BB-47A6-8F34-D25ABEB798AE}" srcId="{4D4C78F5-1F9F-442E-A210-49E0365EA226}" destId="{05EC5CAC-CCCD-457C-9835-87A3E63DC538}" srcOrd="1" destOrd="0" parTransId="{A69C3DAA-3380-44F4-9167-E46B769D3864}" sibTransId="{916C88E4-F0E5-404E-B7EB-F27A1D32FE84}"/>
    <dgm:cxn modelId="{CF91FD7C-0220-4F26-855A-548A0CE74C35}" type="presOf" srcId="{54664065-688A-400F-8007-6C9199640FEB}" destId="{64054060-4EA8-4E20-A482-F825BA8D87E1}" srcOrd="0" destOrd="0" presId="urn:microsoft.com/office/officeart/2005/8/layout/vList3"/>
    <dgm:cxn modelId="{2E544644-8EC2-4CBB-A3C4-C14B60EE1B8A}" type="presOf" srcId="{4D4C78F5-1F9F-442E-A210-49E0365EA226}" destId="{7A132829-AA53-4365-AA96-F4FA207E00BA}" srcOrd="0" destOrd="0" presId="urn:microsoft.com/office/officeart/2005/8/layout/vList3"/>
    <dgm:cxn modelId="{04B6B509-78FA-4168-83A6-3A85F479B806}" srcId="{4D4C78F5-1F9F-442E-A210-49E0365EA226}" destId="{368CFDB9-BAB2-4A7C-9E25-21F681EB887C}" srcOrd="2" destOrd="0" parTransId="{09BFA0C1-C3FB-4783-8C41-B208C5146FB9}" sibTransId="{4598AD88-51AD-4A7E-A4F0-36A8B722B338}"/>
    <dgm:cxn modelId="{73D47D99-AC5A-4C74-9EB6-5A6A5718F524}" srcId="{4D4C78F5-1F9F-442E-A210-49E0365EA226}" destId="{54664065-688A-400F-8007-6C9199640FEB}" srcOrd="0" destOrd="0" parTransId="{E8CC6BD8-3C68-4962-BEBE-A13A21699FCA}" sibTransId="{C1681046-D5D7-4410-B7C3-E31EBFBC494A}"/>
    <dgm:cxn modelId="{F8F1F2A7-1A94-4F8B-953D-3A81F4F4AEEF}" type="presOf" srcId="{368CFDB9-BAB2-4A7C-9E25-21F681EB887C}" destId="{82698E63-2A9E-41EC-B5A5-560F895E2A5A}" srcOrd="0" destOrd="0" presId="urn:microsoft.com/office/officeart/2005/8/layout/vList3"/>
    <dgm:cxn modelId="{CC69E6D4-D700-4C8A-9EC7-B8358E3F5D43}" type="presOf" srcId="{05EC5CAC-CCCD-457C-9835-87A3E63DC538}" destId="{A35E44E7-370D-4751-B4BB-52CAB987D7B2}" srcOrd="0" destOrd="0" presId="urn:microsoft.com/office/officeart/2005/8/layout/vList3"/>
    <dgm:cxn modelId="{F88944C5-6678-423A-967D-A2659EF93D50}" type="presParOf" srcId="{7A132829-AA53-4365-AA96-F4FA207E00BA}" destId="{621BAD5E-1D19-410C-A8F1-D29A4A83555B}" srcOrd="0" destOrd="0" presId="urn:microsoft.com/office/officeart/2005/8/layout/vList3"/>
    <dgm:cxn modelId="{09119C98-0210-4159-AC2E-6DF5AAC0845B}" type="presParOf" srcId="{621BAD5E-1D19-410C-A8F1-D29A4A83555B}" destId="{763C5246-E177-4C09-B0CC-A04C7C9136CD}" srcOrd="0" destOrd="0" presId="urn:microsoft.com/office/officeart/2005/8/layout/vList3"/>
    <dgm:cxn modelId="{ACE46B59-BDCB-43C2-90E4-364520E253E8}" type="presParOf" srcId="{621BAD5E-1D19-410C-A8F1-D29A4A83555B}" destId="{64054060-4EA8-4E20-A482-F825BA8D87E1}" srcOrd="1" destOrd="0" presId="urn:microsoft.com/office/officeart/2005/8/layout/vList3"/>
    <dgm:cxn modelId="{17444044-FC43-42F6-975F-3D08AE2D0D9D}" type="presParOf" srcId="{7A132829-AA53-4365-AA96-F4FA207E00BA}" destId="{FFE43AB5-C5D6-4524-A816-D6BE2E508F73}" srcOrd="1" destOrd="0" presId="urn:microsoft.com/office/officeart/2005/8/layout/vList3"/>
    <dgm:cxn modelId="{1678E353-5D0D-4973-939C-9390F404D5D7}" type="presParOf" srcId="{7A132829-AA53-4365-AA96-F4FA207E00BA}" destId="{8A9EFFF0-FD0D-426B-ABE0-54C4DCF29E6F}" srcOrd="2" destOrd="0" presId="urn:microsoft.com/office/officeart/2005/8/layout/vList3"/>
    <dgm:cxn modelId="{51E738E0-005D-40C4-9B9F-08E2E67E2798}" type="presParOf" srcId="{8A9EFFF0-FD0D-426B-ABE0-54C4DCF29E6F}" destId="{9538F928-5DF9-459F-B67D-28BDF3728E94}" srcOrd="0" destOrd="0" presId="urn:microsoft.com/office/officeart/2005/8/layout/vList3"/>
    <dgm:cxn modelId="{CBC0C3BC-4B29-49BC-A483-4DFBC186C740}" type="presParOf" srcId="{8A9EFFF0-FD0D-426B-ABE0-54C4DCF29E6F}" destId="{A35E44E7-370D-4751-B4BB-52CAB987D7B2}" srcOrd="1" destOrd="0" presId="urn:microsoft.com/office/officeart/2005/8/layout/vList3"/>
    <dgm:cxn modelId="{A86AD033-A2D8-467A-8948-44A51D56137B}" type="presParOf" srcId="{7A132829-AA53-4365-AA96-F4FA207E00BA}" destId="{2FA48CCF-E4BE-49F1-B9BD-0B4BD5993F20}" srcOrd="3" destOrd="0" presId="urn:microsoft.com/office/officeart/2005/8/layout/vList3"/>
    <dgm:cxn modelId="{C46B933D-704C-4052-9E59-B7D0F6132C65}" type="presParOf" srcId="{7A132829-AA53-4365-AA96-F4FA207E00BA}" destId="{F6B212DC-F565-4EE7-83B2-8ED835B36827}" srcOrd="4" destOrd="0" presId="urn:microsoft.com/office/officeart/2005/8/layout/vList3"/>
    <dgm:cxn modelId="{2E694DE9-9341-4B11-9002-5F2EC7E2E05B}" type="presParOf" srcId="{F6B212DC-F565-4EE7-83B2-8ED835B36827}" destId="{049A4141-FC4E-4A1A-ABF7-428B28267D23}" srcOrd="0" destOrd="0" presId="urn:microsoft.com/office/officeart/2005/8/layout/vList3"/>
    <dgm:cxn modelId="{1DDF4444-0C7B-4539-9562-EB7DA9F31496}" type="presParOf" srcId="{F6B212DC-F565-4EE7-83B2-8ED835B36827}" destId="{82698E63-2A9E-41EC-B5A5-560F895E2A5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695B16-B4E0-4C4D-9B92-0598A95B0204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017875DB-F759-4116-BE2B-239542CE74F9}">
      <dgm:prSet phldrT="[Текст]" custT="1"/>
      <dgm:spPr>
        <a:solidFill>
          <a:srgbClr val="FF2300"/>
        </a:solidFill>
      </dgm:spPr>
      <dgm:t>
        <a:bodyPr/>
        <a:lstStyle/>
        <a:p>
          <a:r>
            <a:rPr lang="ru-RU" sz="1800" smtClean="0">
              <a:latin typeface="Arial" panose="020B0604020202020204" pitchFamily="34" charset="0"/>
              <a:cs typeface="Arial" panose="020B0604020202020204" pitchFamily="34" charset="0"/>
            </a:rPr>
            <a:t>Правительство Ростовской области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26C010-AEC0-4E40-97FF-01E4E60BDBC3}" type="parTrans" cxnId="{FC3E081D-F2E3-49ED-BB2A-4911384C236C}">
      <dgm:prSet/>
      <dgm:spPr/>
      <dgm:t>
        <a:bodyPr/>
        <a:lstStyle/>
        <a:p>
          <a:endParaRPr lang="ru-RU"/>
        </a:p>
      </dgm:t>
    </dgm:pt>
    <dgm:pt modelId="{278C934F-5736-4398-A2C8-E9FCBF5E9652}" type="sibTrans" cxnId="{FC3E081D-F2E3-49ED-BB2A-4911384C236C}">
      <dgm:prSet/>
      <dgm:spPr/>
      <dgm:t>
        <a:bodyPr/>
        <a:lstStyle/>
        <a:p>
          <a:endParaRPr lang="ru-RU"/>
        </a:p>
      </dgm:t>
    </dgm:pt>
    <dgm:pt modelId="{F3C3FBF8-C220-4756-8335-7591548E6677}">
      <dgm:prSet phldrT="[Текст]" custT="1"/>
      <dgm:spPr>
        <a:solidFill>
          <a:srgbClr val="FBE015"/>
        </a:solidFill>
      </dgm:spPr>
      <dgm:t>
        <a:bodyPr/>
        <a:lstStyle/>
        <a:p>
          <a:r>
            <a:rPr lang="ru-RU" sz="1800" dirty="0" smtClean="0">
              <a:ln w="3175">
                <a:noFill/>
              </a:ln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АО «Азовский оптико-механический завод</a:t>
          </a:r>
          <a:r>
            <a:rPr lang="ru-RU" sz="1800" dirty="0" smtClean="0">
              <a:ln w="3175">
                <a:noFill/>
              </a:ln>
              <a:noFill/>
              <a:latin typeface="Arial" panose="020B0604020202020204" pitchFamily="34" charset="0"/>
              <a:cs typeface="Arial" panose="020B0604020202020204" pitchFamily="34" charset="0"/>
            </a:rPr>
            <a:t>»</a:t>
          </a:r>
          <a:endParaRPr lang="ru-RU" sz="1800" dirty="0">
            <a:ln w="3175">
              <a:noFill/>
            </a:ln>
            <a:noFill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925F12-BB05-4E8F-A9BA-2EA349E73F71}" type="parTrans" cxnId="{3C30DFB2-5DAF-423C-9337-61757C4AFF7A}">
      <dgm:prSet/>
      <dgm:spPr/>
      <dgm:t>
        <a:bodyPr/>
        <a:lstStyle/>
        <a:p>
          <a:endParaRPr lang="ru-RU"/>
        </a:p>
      </dgm:t>
    </dgm:pt>
    <dgm:pt modelId="{3F727E2F-2443-44BB-9BEE-BFA59936D32C}" type="sibTrans" cxnId="{3C30DFB2-5DAF-423C-9337-61757C4AFF7A}">
      <dgm:prSet/>
      <dgm:spPr/>
      <dgm:t>
        <a:bodyPr/>
        <a:lstStyle/>
        <a:p>
          <a:endParaRPr lang="ru-RU"/>
        </a:p>
      </dgm:t>
    </dgm:pt>
    <dgm:pt modelId="{B4A47064-99C8-4D6C-8EA9-259D02B9B566}">
      <dgm:prSet phldrT="[Текст]" custT="1"/>
      <dgm:spPr>
        <a:solidFill>
          <a:srgbClr val="0038A7"/>
        </a:solidFill>
      </dgm:spPr>
      <dgm:t>
        <a:bodyPr/>
        <a:lstStyle/>
        <a:p>
          <a:r>
            <a:rPr lang="ru-RU" sz="1800" smtClean="0">
              <a:latin typeface="Arial" panose="020B0604020202020204" pitchFamily="34" charset="0"/>
              <a:cs typeface="Arial" panose="020B0604020202020204" pitchFamily="34" charset="0"/>
            </a:rPr>
            <a:t>ООО «ПК НЭВЗ»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91B4B9-9C13-4A24-9D4F-B81BF87E2D25}" type="parTrans" cxnId="{A92E5C7B-47B1-4F7A-8092-B832BAA92213}">
      <dgm:prSet/>
      <dgm:spPr/>
      <dgm:t>
        <a:bodyPr/>
        <a:lstStyle/>
        <a:p>
          <a:endParaRPr lang="ru-RU"/>
        </a:p>
      </dgm:t>
    </dgm:pt>
    <dgm:pt modelId="{BE1A8462-4341-4542-B3A6-C5451C15430C}" type="sibTrans" cxnId="{A92E5C7B-47B1-4F7A-8092-B832BAA92213}">
      <dgm:prSet/>
      <dgm:spPr/>
      <dgm:t>
        <a:bodyPr/>
        <a:lstStyle/>
        <a:p>
          <a:endParaRPr lang="ru-RU"/>
        </a:p>
      </dgm:t>
    </dgm:pt>
    <dgm:pt modelId="{397FC5F0-5711-4968-942A-D5B6BD08036D}" type="pres">
      <dgm:prSet presAssocID="{02695B16-B4E0-4C4D-9B92-0598A95B0204}" presName="linearFlow" presStyleCnt="0">
        <dgm:presLayoutVars>
          <dgm:dir/>
          <dgm:resizeHandles val="exact"/>
        </dgm:presLayoutVars>
      </dgm:prSet>
      <dgm:spPr/>
    </dgm:pt>
    <dgm:pt modelId="{DA620F31-4332-4361-8BEB-053F5F856CEA}" type="pres">
      <dgm:prSet presAssocID="{017875DB-F759-4116-BE2B-239542CE74F9}" presName="composite" presStyleCnt="0"/>
      <dgm:spPr/>
    </dgm:pt>
    <dgm:pt modelId="{5C431A5A-9C7F-4A7A-827B-2A98FFF61D2D}" type="pres">
      <dgm:prSet presAssocID="{017875DB-F759-4116-BE2B-239542CE74F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ru-RU"/>
        </a:p>
      </dgm:t>
    </dgm:pt>
    <dgm:pt modelId="{360EE03E-E2AD-48DD-848C-AC1196EED6CE}" type="pres">
      <dgm:prSet presAssocID="{017875DB-F759-4116-BE2B-239542CE74F9}" presName="txShp" presStyleLbl="node1" presStyleIdx="0" presStyleCnt="3" custLinFactNeighborY="-50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519C2E-5EDA-4E6E-A724-EC852B6B2083}" type="pres">
      <dgm:prSet presAssocID="{278C934F-5736-4398-A2C8-E9FCBF5E9652}" presName="spacing" presStyleCnt="0"/>
      <dgm:spPr/>
    </dgm:pt>
    <dgm:pt modelId="{BE9912C6-3745-4707-85DA-F14695609497}" type="pres">
      <dgm:prSet presAssocID="{F3C3FBF8-C220-4756-8335-7591548E6677}" presName="composite" presStyleCnt="0"/>
      <dgm:spPr/>
    </dgm:pt>
    <dgm:pt modelId="{051BB478-DF46-4ED7-B17F-A475C6C33EBB}" type="pres">
      <dgm:prSet presAssocID="{F3C3FBF8-C220-4756-8335-7591548E6677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37563605-198B-431E-9431-58B9D93AF84B}" type="pres">
      <dgm:prSet presAssocID="{F3C3FBF8-C220-4756-8335-7591548E667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0725C-F248-4CF3-9162-062B1AD12A96}" type="pres">
      <dgm:prSet presAssocID="{3F727E2F-2443-44BB-9BEE-BFA59936D32C}" presName="spacing" presStyleCnt="0"/>
      <dgm:spPr/>
    </dgm:pt>
    <dgm:pt modelId="{11550D05-8F9D-47A7-8A79-8E93BE2EAF50}" type="pres">
      <dgm:prSet presAssocID="{B4A47064-99C8-4D6C-8EA9-259D02B9B566}" presName="composite" presStyleCnt="0"/>
      <dgm:spPr/>
    </dgm:pt>
    <dgm:pt modelId="{E9F49A74-FCCA-4B63-B979-71A511747C40}" type="pres">
      <dgm:prSet presAssocID="{B4A47064-99C8-4D6C-8EA9-259D02B9B566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E06071F-9BC7-4D8D-A57A-C12F65E27801}" type="pres">
      <dgm:prSet presAssocID="{B4A47064-99C8-4D6C-8EA9-259D02B9B56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30DFB2-5DAF-423C-9337-61757C4AFF7A}" srcId="{02695B16-B4E0-4C4D-9B92-0598A95B0204}" destId="{F3C3FBF8-C220-4756-8335-7591548E6677}" srcOrd="1" destOrd="0" parTransId="{AE925F12-BB05-4E8F-A9BA-2EA349E73F71}" sibTransId="{3F727E2F-2443-44BB-9BEE-BFA59936D32C}"/>
    <dgm:cxn modelId="{3ECC4B60-2785-4B4C-9AAA-AB61D47B2A6B}" type="presOf" srcId="{02695B16-B4E0-4C4D-9B92-0598A95B0204}" destId="{397FC5F0-5711-4968-942A-D5B6BD08036D}" srcOrd="0" destOrd="0" presId="urn:microsoft.com/office/officeart/2005/8/layout/vList3"/>
    <dgm:cxn modelId="{FC3E081D-F2E3-49ED-BB2A-4911384C236C}" srcId="{02695B16-B4E0-4C4D-9B92-0598A95B0204}" destId="{017875DB-F759-4116-BE2B-239542CE74F9}" srcOrd="0" destOrd="0" parTransId="{D626C010-AEC0-4E40-97FF-01E4E60BDBC3}" sibTransId="{278C934F-5736-4398-A2C8-E9FCBF5E9652}"/>
    <dgm:cxn modelId="{45A32C7D-6682-4F80-B054-E8E11FE9397F}" type="presOf" srcId="{B4A47064-99C8-4D6C-8EA9-259D02B9B566}" destId="{EE06071F-9BC7-4D8D-A57A-C12F65E27801}" srcOrd="0" destOrd="0" presId="urn:microsoft.com/office/officeart/2005/8/layout/vList3"/>
    <dgm:cxn modelId="{A92E5C7B-47B1-4F7A-8092-B832BAA92213}" srcId="{02695B16-B4E0-4C4D-9B92-0598A95B0204}" destId="{B4A47064-99C8-4D6C-8EA9-259D02B9B566}" srcOrd="2" destOrd="0" parTransId="{0291B4B9-9C13-4A24-9D4F-B81BF87E2D25}" sibTransId="{BE1A8462-4341-4542-B3A6-C5451C15430C}"/>
    <dgm:cxn modelId="{2CDDEB80-2B00-4F76-9EEB-BFAAF0EC6A4B}" type="presOf" srcId="{017875DB-F759-4116-BE2B-239542CE74F9}" destId="{360EE03E-E2AD-48DD-848C-AC1196EED6CE}" srcOrd="0" destOrd="0" presId="urn:microsoft.com/office/officeart/2005/8/layout/vList3"/>
    <dgm:cxn modelId="{1B697107-5404-49AE-BA3A-2DFB914EA07B}" type="presOf" srcId="{F3C3FBF8-C220-4756-8335-7591548E6677}" destId="{37563605-198B-431E-9431-58B9D93AF84B}" srcOrd="0" destOrd="0" presId="urn:microsoft.com/office/officeart/2005/8/layout/vList3"/>
    <dgm:cxn modelId="{AB61FF73-7BB7-443B-8946-E51785816425}" type="presParOf" srcId="{397FC5F0-5711-4968-942A-D5B6BD08036D}" destId="{DA620F31-4332-4361-8BEB-053F5F856CEA}" srcOrd="0" destOrd="0" presId="urn:microsoft.com/office/officeart/2005/8/layout/vList3"/>
    <dgm:cxn modelId="{1305D181-941A-4385-A19D-249B188E6E11}" type="presParOf" srcId="{DA620F31-4332-4361-8BEB-053F5F856CEA}" destId="{5C431A5A-9C7F-4A7A-827B-2A98FFF61D2D}" srcOrd="0" destOrd="0" presId="urn:microsoft.com/office/officeart/2005/8/layout/vList3"/>
    <dgm:cxn modelId="{B735A243-4B35-4B16-8873-AF351565C832}" type="presParOf" srcId="{DA620F31-4332-4361-8BEB-053F5F856CEA}" destId="{360EE03E-E2AD-48DD-848C-AC1196EED6CE}" srcOrd="1" destOrd="0" presId="urn:microsoft.com/office/officeart/2005/8/layout/vList3"/>
    <dgm:cxn modelId="{E80685B4-6D0B-4F09-8078-90BEE86DBBDD}" type="presParOf" srcId="{397FC5F0-5711-4968-942A-D5B6BD08036D}" destId="{D2519C2E-5EDA-4E6E-A724-EC852B6B2083}" srcOrd="1" destOrd="0" presId="urn:microsoft.com/office/officeart/2005/8/layout/vList3"/>
    <dgm:cxn modelId="{3C4E4100-690C-4582-B55C-F5B848D14C80}" type="presParOf" srcId="{397FC5F0-5711-4968-942A-D5B6BD08036D}" destId="{BE9912C6-3745-4707-85DA-F14695609497}" srcOrd="2" destOrd="0" presId="urn:microsoft.com/office/officeart/2005/8/layout/vList3"/>
    <dgm:cxn modelId="{F9CA918E-8188-44B7-8CFC-5CD8BE3A48AF}" type="presParOf" srcId="{BE9912C6-3745-4707-85DA-F14695609497}" destId="{051BB478-DF46-4ED7-B17F-A475C6C33EBB}" srcOrd="0" destOrd="0" presId="urn:microsoft.com/office/officeart/2005/8/layout/vList3"/>
    <dgm:cxn modelId="{5873791A-7487-43B5-BDD6-E1BCA46C29BA}" type="presParOf" srcId="{BE9912C6-3745-4707-85DA-F14695609497}" destId="{37563605-198B-431E-9431-58B9D93AF84B}" srcOrd="1" destOrd="0" presId="urn:microsoft.com/office/officeart/2005/8/layout/vList3"/>
    <dgm:cxn modelId="{A0A6455C-DE93-451C-808F-353D8BDF9012}" type="presParOf" srcId="{397FC5F0-5711-4968-942A-D5B6BD08036D}" destId="{8070725C-F248-4CF3-9162-062B1AD12A96}" srcOrd="3" destOrd="0" presId="urn:microsoft.com/office/officeart/2005/8/layout/vList3"/>
    <dgm:cxn modelId="{1E370579-479E-4F54-A60B-D082F20EC196}" type="presParOf" srcId="{397FC5F0-5711-4968-942A-D5B6BD08036D}" destId="{11550D05-8F9D-47A7-8A79-8E93BE2EAF50}" srcOrd="4" destOrd="0" presId="urn:microsoft.com/office/officeart/2005/8/layout/vList3"/>
    <dgm:cxn modelId="{56266A7F-79E1-4D58-AB96-3C4EE0448AAB}" type="presParOf" srcId="{11550D05-8F9D-47A7-8A79-8E93BE2EAF50}" destId="{E9F49A74-FCCA-4B63-B979-71A511747C40}" srcOrd="0" destOrd="0" presId="urn:microsoft.com/office/officeart/2005/8/layout/vList3"/>
    <dgm:cxn modelId="{0453D6A5-ECF9-42FF-A577-B538AF23F5D4}" type="presParOf" srcId="{11550D05-8F9D-47A7-8A79-8E93BE2EAF50}" destId="{EE06071F-9BC7-4D8D-A57A-C12F65E2780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D8B3F0-4334-469E-ABD2-DA99FF4FD810}" type="doc">
      <dgm:prSet loTypeId="urn:microsoft.com/office/officeart/2005/8/layout/chevron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36C2F91-D7B7-4791-A6B0-8C15C10AB3B8}">
      <dgm:prSet phldrT="[Текст]"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июль 2018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956C53-3A2F-45FE-B659-2796C8FDCF8D}" type="parTrans" cxnId="{BA2F9AB1-C146-42BC-94C5-43773B09ED83}">
      <dgm:prSet/>
      <dgm:spPr/>
      <dgm:t>
        <a:bodyPr/>
        <a:lstStyle/>
        <a:p>
          <a:endParaRPr lang="ru-RU"/>
        </a:p>
      </dgm:t>
    </dgm:pt>
    <dgm:pt modelId="{DDA97345-DF0B-45E7-9C47-92FF3FF735CF}" type="sibTrans" cxnId="{BA2F9AB1-C146-42BC-94C5-43773B09ED83}">
      <dgm:prSet/>
      <dgm:spPr/>
      <dgm:t>
        <a:bodyPr/>
        <a:lstStyle/>
        <a:p>
          <a:endParaRPr lang="ru-RU"/>
        </a:p>
      </dgm:t>
    </dgm:pt>
    <dgm:pt modelId="{451BBBDA-DB7B-4037-950D-3048E2AD5F16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Разработка форм ввода данных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3A29F4-F0C3-4E74-A6AC-131CC11F2D9B}" type="parTrans" cxnId="{642106C3-F774-4050-B551-E13D6E2E0EC8}">
      <dgm:prSet/>
      <dgm:spPr/>
      <dgm:t>
        <a:bodyPr/>
        <a:lstStyle/>
        <a:p>
          <a:endParaRPr lang="ru-RU"/>
        </a:p>
      </dgm:t>
    </dgm:pt>
    <dgm:pt modelId="{F348D47C-48C1-47BB-B5C8-BB2E2279F250}" type="sibTrans" cxnId="{642106C3-F774-4050-B551-E13D6E2E0EC8}">
      <dgm:prSet/>
      <dgm:spPr/>
      <dgm:t>
        <a:bodyPr/>
        <a:lstStyle/>
        <a:p>
          <a:endParaRPr lang="ru-RU"/>
        </a:p>
      </dgm:t>
    </dgm:pt>
    <dgm:pt modelId="{30690FE9-B988-41FC-B308-47E9C67459F3}">
      <dgm:prSet phldrT="[Текст]"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сентябрь 2018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4227CF-C72C-4471-AD75-1568B233B4BD}" type="parTrans" cxnId="{8A577A9D-27B4-44F8-BD3D-3383A5275444}">
      <dgm:prSet/>
      <dgm:spPr/>
      <dgm:t>
        <a:bodyPr/>
        <a:lstStyle/>
        <a:p>
          <a:endParaRPr lang="ru-RU"/>
        </a:p>
      </dgm:t>
    </dgm:pt>
    <dgm:pt modelId="{EE74C263-EB0F-4720-BF03-56FD2E01B972}" type="sibTrans" cxnId="{8A577A9D-27B4-44F8-BD3D-3383A5275444}">
      <dgm:prSet/>
      <dgm:spPr/>
      <dgm:t>
        <a:bodyPr/>
        <a:lstStyle/>
        <a:p>
          <a:endParaRPr lang="ru-RU"/>
        </a:p>
      </dgm:t>
    </dgm:pt>
    <dgm:pt modelId="{6AC6CB88-B9E6-4912-AC7C-5A4FFCBCEBB7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Формирование банка данных информационно-аналитической системы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1940FB-9D66-4E33-9758-F1E57F248483}" type="parTrans" cxnId="{A5520DDC-676D-4256-808B-0C20D8F5A0C7}">
      <dgm:prSet/>
      <dgm:spPr/>
      <dgm:t>
        <a:bodyPr/>
        <a:lstStyle/>
        <a:p>
          <a:endParaRPr lang="ru-RU"/>
        </a:p>
      </dgm:t>
    </dgm:pt>
    <dgm:pt modelId="{B77556AD-412D-4511-9568-7917FE4C871A}" type="sibTrans" cxnId="{A5520DDC-676D-4256-808B-0C20D8F5A0C7}">
      <dgm:prSet/>
      <dgm:spPr/>
      <dgm:t>
        <a:bodyPr/>
        <a:lstStyle/>
        <a:p>
          <a:endParaRPr lang="ru-RU"/>
        </a:p>
      </dgm:t>
    </dgm:pt>
    <dgm:pt modelId="{BCE86D0A-9F5B-47ED-9AF1-C34586964227}">
      <dgm:prSet/>
      <dgm:spPr/>
      <dgm:t>
        <a:bodyPr/>
        <a:lstStyle/>
        <a:p>
          <a:endParaRPr lang="ru-RU" sz="800" dirty="0"/>
        </a:p>
      </dgm:t>
    </dgm:pt>
    <dgm:pt modelId="{EFA69AAF-FBF6-48AB-B428-052369DAEC4C}" type="parTrans" cxnId="{DFAD8AA8-7643-43C2-BFEE-3A97949D21C5}">
      <dgm:prSet/>
      <dgm:spPr/>
      <dgm:t>
        <a:bodyPr/>
        <a:lstStyle/>
        <a:p>
          <a:endParaRPr lang="ru-RU"/>
        </a:p>
      </dgm:t>
    </dgm:pt>
    <dgm:pt modelId="{86EE1454-D2C4-487D-8A38-643A01086D2C}" type="sibTrans" cxnId="{DFAD8AA8-7643-43C2-BFEE-3A97949D21C5}">
      <dgm:prSet/>
      <dgm:spPr/>
      <dgm:t>
        <a:bodyPr/>
        <a:lstStyle/>
        <a:p>
          <a:endParaRPr lang="ru-RU"/>
        </a:p>
      </dgm:t>
    </dgm:pt>
    <dgm:pt modelId="{151F6215-1692-40AA-8C67-5593415CF34F}">
      <dgm:prSet/>
      <dgm:spPr/>
      <dgm:t>
        <a:bodyPr/>
        <a:lstStyle/>
        <a:p>
          <a:endParaRPr lang="ru-RU" sz="800"/>
        </a:p>
      </dgm:t>
    </dgm:pt>
    <dgm:pt modelId="{BD11A5BC-439A-4DFC-A652-46833CC2011A}" type="parTrans" cxnId="{968DF4CA-7C69-4B4E-97A5-EDD931B19F7B}">
      <dgm:prSet/>
      <dgm:spPr/>
      <dgm:t>
        <a:bodyPr/>
        <a:lstStyle/>
        <a:p>
          <a:endParaRPr lang="ru-RU"/>
        </a:p>
      </dgm:t>
    </dgm:pt>
    <dgm:pt modelId="{F45FAB34-5C1D-4C42-8AC5-4788260DCAB4}" type="sibTrans" cxnId="{968DF4CA-7C69-4B4E-97A5-EDD931B19F7B}">
      <dgm:prSet/>
      <dgm:spPr/>
      <dgm:t>
        <a:bodyPr/>
        <a:lstStyle/>
        <a:p>
          <a:endParaRPr lang="ru-RU"/>
        </a:p>
      </dgm:t>
    </dgm:pt>
    <dgm:pt modelId="{3DA5DF80-AB71-4237-A377-061DB6F09EA4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июнь 2018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3DA294-3DF6-4CB2-9B53-EB3F4820766C}" type="parTrans" cxnId="{4C3408B1-2871-4D11-9E4D-CDDC4F0A356C}">
      <dgm:prSet/>
      <dgm:spPr/>
      <dgm:t>
        <a:bodyPr/>
        <a:lstStyle/>
        <a:p>
          <a:endParaRPr lang="ru-RU"/>
        </a:p>
      </dgm:t>
    </dgm:pt>
    <dgm:pt modelId="{3D807E9B-9F97-459E-99B0-963256C6CC43}" type="sibTrans" cxnId="{4C3408B1-2871-4D11-9E4D-CDDC4F0A356C}">
      <dgm:prSet/>
      <dgm:spPr/>
      <dgm:t>
        <a:bodyPr/>
        <a:lstStyle/>
        <a:p>
          <a:endParaRPr lang="ru-RU"/>
        </a:p>
      </dgm:t>
    </dgm:pt>
    <dgm:pt modelId="{509086BF-2B28-403D-818E-C0B203FFCC86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февраль 2018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CB473E-308B-4CDC-B8AA-9CFE44C4CEB4}" type="parTrans" cxnId="{61931B85-ABB7-4D45-994F-2281F6BB3D3F}">
      <dgm:prSet/>
      <dgm:spPr/>
      <dgm:t>
        <a:bodyPr/>
        <a:lstStyle/>
        <a:p>
          <a:endParaRPr lang="ru-RU"/>
        </a:p>
      </dgm:t>
    </dgm:pt>
    <dgm:pt modelId="{0DCC8B13-5AB6-41A8-9D5D-32A6F1969D0E}" type="sibTrans" cxnId="{61931B85-ABB7-4D45-994F-2281F6BB3D3F}">
      <dgm:prSet/>
      <dgm:spPr/>
      <dgm:t>
        <a:bodyPr/>
        <a:lstStyle/>
        <a:p>
          <a:endParaRPr lang="ru-RU"/>
        </a:p>
      </dgm:t>
    </dgm:pt>
    <dgm:pt modelId="{834488CF-EE58-418A-9789-39113AF3F964}">
      <dgm:prSet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Разработка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ТЗ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информационно-аналитической системы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4B2170-11DC-4BB1-8483-E420244F4B71}" type="parTrans" cxnId="{B0E133E2-7772-4D5F-BA32-3B47792CE36B}">
      <dgm:prSet/>
      <dgm:spPr/>
      <dgm:t>
        <a:bodyPr/>
        <a:lstStyle/>
        <a:p>
          <a:endParaRPr lang="ru-RU"/>
        </a:p>
      </dgm:t>
    </dgm:pt>
    <dgm:pt modelId="{23F940A1-78A8-4DA4-BC66-487EC34A1DEE}" type="sibTrans" cxnId="{B0E133E2-7772-4D5F-BA32-3B47792CE36B}">
      <dgm:prSet/>
      <dgm:spPr/>
      <dgm:t>
        <a:bodyPr/>
        <a:lstStyle/>
        <a:p>
          <a:endParaRPr lang="ru-RU"/>
        </a:p>
      </dgm:t>
    </dgm:pt>
    <dgm:pt modelId="{CB933BE0-C978-41A5-A896-040B948E1B17}">
      <dgm:prSet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Разработка информационно-аналитической системы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FF3EB8-56FA-4C96-8DF1-B63BB304A4BC}" type="parTrans" cxnId="{D0F55664-D8BE-43E1-A053-4A03A59569E8}">
      <dgm:prSet/>
      <dgm:spPr/>
      <dgm:t>
        <a:bodyPr/>
        <a:lstStyle/>
        <a:p>
          <a:endParaRPr lang="ru-RU"/>
        </a:p>
      </dgm:t>
    </dgm:pt>
    <dgm:pt modelId="{F9C5560E-7BDE-4E66-B2D9-A01C7BD323C7}" type="sibTrans" cxnId="{D0F55664-D8BE-43E1-A053-4A03A59569E8}">
      <dgm:prSet/>
      <dgm:spPr/>
      <dgm:t>
        <a:bodyPr/>
        <a:lstStyle/>
        <a:p>
          <a:endParaRPr lang="ru-RU"/>
        </a:p>
      </dgm:t>
    </dgm:pt>
    <dgm:pt modelId="{5F911923-6788-4603-9A6F-5A7E35CF4475}">
      <dgm:prSet/>
      <dgm:spPr/>
      <dgm:t>
        <a:bodyPr/>
        <a:lstStyle/>
        <a:p>
          <a:endParaRPr lang="ru-RU" sz="800" dirty="0"/>
        </a:p>
      </dgm:t>
    </dgm:pt>
    <dgm:pt modelId="{BCBFA3A5-1516-47C1-BD63-26BE06E93CC5}" type="parTrans" cxnId="{D5303AAC-0532-40B8-904F-28387BCADFA6}">
      <dgm:prSet/>
      <dgm:spPr/>
      <dgm:t>
        <a:bodyPr/>
        <a:lstStyle/>
        <a:p>
          <a:endParaRPr lang="ru-RU"/>
        </a:p>
      </dgm:t>
    </dgm:pt>
    <dgm:pt modelId="{55B18AE8-176F-410A-AE8D-021B71A40049}" type="sibTrans" cxnId="{D5303AAC-0532-40B8-904F-28387BCADFA6}">
      <dgm:prSet/>
      <dgm:spPr/>
      <dgm:t>
        <a:bodyPr/>
        <a:lstStyle/>
        <a:p>
          <a:endParaRPr lang="ru-RU"/>
        </a:p>
      </dgm:t>
    </dgm:pt>
    <dgm:pt modelId="{9101FC7C-4987-45E3-BCF7-07CFD7F2E134}">
      <dgm:prSet/>
      <dgm:spPr/>
      <dgm:t>
        <a:bodyPr/>
        <a:lstStyle/>
        <a:p>
          <a:endParaRPr lang="ru-RU" sz="800"/>
        </a:p>
      </dgm:t>
    </dgm:pt>
    <dgm:pt modelId="{A2B2C5C4-DA17-4BA3-823C-678DE501B4BE}" type="parTrans" cxnId="{F2AC4C3A-75CD-4A6D-AB99-6FA18DB45C40}">
      <dgm:prSet/>
      <dgm:spPr/>
      <dgm:t>
        <a:bodyPr/>
        <a:lstStyle/>
        <a:p>
          <a:endParaRPr lang="ru-RU"/>
        </a:p>
      </dgm:t>
    </dgm:pt>
    <dgm:pt modelId="{52F45DF1-D87E-4A72-8229-0F94A6B53E6E}" type="sibTrans" cxnId="{F2AC4C3A-75CD-4A6D-AB99-6FA18DB45C40}">
      <dgm:prSet/>
      <dgm:spPr/>
      <dgm:t>
        <a:bodyPr/>
        <a:lstStyle/>
        <a:p>
          <a:endParaRPr lang="ru-RU"/>
        </a:p>
      </dgm:t>
    </dgm:pt>
    <dgm:pt modelId="{D97A6985-19F2-4E1E-8CA7-46768AE66D57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Разработка алгоритма проведения статистического анализа данных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48575B-3EBC-4CC9-ACAC-E94B7075C4AC}" type="parTrans" cxnId="{B554C2A7-1C69-47C2-841E-E5CB9F823EB8}">
      <dgm:prSet/>
      <dgm:spPr/>
      <dgm:t>
        <a:bodyPr/>
        <a:lstStyle/>
        <a:p>
          <a:endParaRPr lang="ru-RU"/>
        </a:p>
      </dgm:t>
    </dgm:pt>
    <dgm:pt modelId="{BBC6A959-1B9A-4AB6-956D-A6EF1744125D}" type="sibTrans" cxnId="{B554C2A7-1C69-47C2-841E-E5CB9F823EB8}">
      <dgm:prSet/>
      <dgm:spPr/>
      <dgm:t>
        <a:bodyPr/>
        <a:lstStyle/>
        <a:p>
          <a:endParaRPr lang="ru-RU"/>
        </a:p>
      </dgm:t>
    </dgm:pt>
    <dgm:pt modelId="{787CF5E0-644A-4D5E-994B-42A87E274948}">
      <dgm:prSet phldrT="[Текст]" custT="1"/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3D1CB7-0F0C-4B2E-8F94-FCD8A5E320A9}" type="parTrans" cxnId="{7ABF1C11-0FCB-42E3-A082-F493F63BECFF}">
      <dgm:prSet/>
      <dgm:spPr/>
      <dgm:t>
        <a:bodyPr/>
        <a:lstStyle/>
        <a:p>
          <a:endParaRPr lang="ru-RU"/>
        </a:p>
      </dgm:t>
    </dgm:pt>
    <dgm:pt modelId="{33197A32-CED7-47BC-99C6-B698CAB20DC0}" type="sibTrans" cxnId="{7ABF1C11-0FCB-42E3-A082-F493F63BECFF}">
      <dgm:prSet/>
      <dgm:spPr/>
      <dgm:t>
        <a:bodyPr/>
        <a:lstStyle/>
        <a:p>
          <a:endParaRPr lang="ru-RU"/>
        </a:p>
      </dgm:t>
    </dgm:pt>
    <dgm:pt modelId="{9DD06475-977E-4F4D-B291-4DD34819C96D}">
      <dgm:prSet phldrT="[Текст]" custT="1"/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AD7D1A-A0E5-443F-A975-BF684C2A5A9D}" type="parTrans" cxnId="{F51615CC-E4DB-43C7-BE79-FA24DACFB71A}">
      <dgm:prSet/>
      <dgm:spPr/>
      <dgm:t>
        <a:bodyPr/>
        <a:lstStyle/>
        <a:p>
          <a:endParaRPr lang="ru-RU"/>
        </a:p>
      </dgm:t>
    </dgm:pt>
    <dgm:pt modelId="{AF4CFCEC-4CD5-4949-A668-72418D1A5D50}" type="sibTrans" cxnId="{F51615CC-E4DB-43C7-BE79-FA24DACFB71A}">
      <dgm:prSet/>
      <dgm:spPr/>
      <dgm:t>
        <a:bodyPr/>
        <a:lstStyle/>
        <a:p>
          <a:endParaRPr lang="ru-RU"/>
        </a:p>
      </dgm:t>
    </dgm:pt>
    <dgm:pt modelId="{982D8518-D556-4415-A739-422D656E17F3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декабрь 2018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9A1D00-8D94-4CC6-B022-FD497ADCBA58}" type="parTrans" cxnId="{0C921DE5-E96A-4524-BCC9-B79C0D0299CB}">
      <dgm:prSet/>
      <dgm:spPr/>
      <dgm:t>
        <a:bodyPr/>
        <a:lstStyle/>
        <a:p>
          <a:endParaRPr lang="ru-RU"/>
        </a:p>
      </dgm:t>
    </dgm:pt>
    <dgm:pt modelId="{32518D4F-B199-4CCE-9F93-AE713847B816}" type="sibTrans" cxnId="{0C921DE5-E96A-4524-BCC9-B79C0D0299CB}">
      <dgm:prSet/>
      <dgm:spPr/>
      <dgm:t>
        <a:bodyPr/>
        <a:lstStyle/>
        <a:p>
          <a:endParaRPr lang="ru-RU"/>
        </a:p>
      </dgm:t>
    </dgm:pt>
    <dgm:pt modelId="{20E22AEA-69C9-411E-91D5-087A40291741}">
      <dgm:prSet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Проведение статистического анализа данных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286894-DC8C-400B-A44D-676E5696187E}" type="parTrans" cxnId="{ADFE32B2-B476-4FF1-A69A-0189530AE7B0}">
      <dgm:prSet/>
      <dgm:spPr/>
      <dgm:t>
        <a:bodyPr/>
        <a:lstStyle/>
        <a:p>
          <a:endParaRPr lang="ru-RU"/>
        </a:p>
      </dgm:t>
    </dgm:pt>
    <dgm:pt modelId="{72A9BECE-ABE3-4E0C-BEAB-107C1B50C245}" type="sibTrans" cxnId="{ADFE32B2-B476-4FF1-A69A-0189530AE7B0}">
      <dgm:prSet/>
      <dgm:spPr/>
      <dgm:t>
        <a:bodyPr/>
        <a:lstStyle/>
        <a:p>
          <a:endParaRPr lang="ru-RU"/>
        </a:p>
      </dgm:t>
    </dgm:pt>
    <dgm:pt modelId="{FDB99177-C9A9-4573-822D-668B410F8E5C}">
      <dgm:prSet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Формирование реестра мероприятий по формированию компетенций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04011A-FDA5-462E-81D6-0B2A8E69247C}" type="parTrans" cxnId="{24DAF792-EAC1-446F-903B-75461D101BA7}">
      <dgm:prSet/>
      <dgm:spPr/>
      <dgm:t>
        <a:bodyPr/>
        <a:lstStyle/>
        <a:p>
          <a:endParaRPr lang="ru-RU"/>
        </a:p>
      </dgm:t>
    </dgm:pt>
    <dgm:pt modelId="{7AAD011B-9E49-4099-BA81-96806A83F052}" type="sibTrans" cxnId="{24DAF792-EAC1-446F-903B-75461D101BA7}">
      <dgm:prSet/>
      <dgm:spPr/>
      <dgm:t>
        <a:bodyPr/>
        <a:lstStyle/>
        <a:p>
          <a:endParaRPr lang="ru-RU"/>
        </a:p>
      </dgm:t>
    </dgm:pt>
    <dgm:pt modelId="{1523C258-83D5-4D9F-9821-CC611DBAF768}" type="pres">
      <dgm:prSet presAssocID="{2FD8B3F0-4334-469E-ABD2-DA99FF4FD8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078DD8-CD3B-4EBE-AE67-1506347E6675}" type="pres">
      <dgm:prSet presAssocID="{509086BF-2B28-403D-818E-C0B203FFCC86}" presName="composite" presStyleCnt="0"/>
      <dgm:spPr/>
    </dgm:pt>
    <dgm:pt modelId="{8ED32046-3C01-4BEE-BBFD-0E53180F04E9}" type="pres">
      <dgm:prSet presAssocID="{509086BF-2B28-403D-818E-C0B203FFCC8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06FE3-AE91-43E1-B0C6-F596B5FBCC90}" type="pres">
      <dgm:prSet presAssocID="{509086BF-2B28-403D-818E-C0B203FFCC8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47C27-8632-483E-AB61-B24CE825B1AF}" type="pres">
      <dgm:prSet presAssocID="{0DCC8B13-5AB6-41A8-9D5D-32A6F1969D0E}" presName="sp" presStyleCnt="0"/>
      <dgm:spPr/>
    </dgm:pt>
    <dgm:pt modelId="{06172B0A-0CBF-4D95-8FD6-5A5AFCECD41B}" type="pres">
      <dgm:prSet presAssocID="{3DA5DF80-AB71-4237-A377-061DB6F09EA4}" presName="composite" presStyleCnt="0"/>
      <dgm:spPr/>
    </dgm:pt>
    <dgm:pt modelId="{552F2E3F-098B-42B0-9F4B-83462C236211}" type="pres">
      <dgm:prSet presAssocID="{3DA5DF80-AB71-4237-A377-061DB6F09EA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4C921-38B4-44C6-B491-9BC0F4093EAD}" type="pres">
      <dgm:prSet presAssocID="{3DA5DF80-AB71-4237-A377-061DB6F09EA4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5DDEA-2D56-4448-BF77-937543DA8607}" type="pres">
      <dgm:prSet presAssocID="{3D807E9B-9F97-459E-99B0-963256C6CC43}" presName="sp" presStyleCnt="0"/>
      <dgm:spPr/>
    </dgm:pt>
    <dgm:pt modelId="{0072E2DE-D552-4636-96E9-BCBDF78BAB95}" type="pres">
      <dgm:prSet presAssocID="{D36C2F91-D7B7-4791-A6B0-8C15C10AB3B8}" presName="composite" presStyleCnt="0"/>
      <dgm:spPr/>
    </dgm:pt>
    <dgm:pt modelId="{812DCE95-42CD-4906-9FA9-8CBE2BE3FDFB}" type="pres">
      <dgm:prSet presAssocID="{D36C2F91-D7B7-4791-A6B0-8C15C10AB3B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3CD0B-473F-4956-B633-7B18FC885325}" type="pres">
      <dgm:prSet presAssocID="{D36C2F91-D7B7-4791-A6B0-8C15C10AB3B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1BC55B-062F-49E0-BDF2-96C86401F1E9}" type="pres">
      <dgm:prSet presAssocID="{DDA97345-DF0B-45E7-9C47-92FF3FF735CF}" presName="sp" presStyleCnt="0"/>
      <dgm:spPr/>
    </dgm:pt>
    <dgm:pt modelId="{7DE6E4FE-A0AD-41A6-A70C-6B13368C19E8}" type="pres">
      <dgm:prSet presAssocID="{30690FE9-B988-41FC-B308-47E9C67459F3}" presName="composite" presStyleCnt="0"/>
      <dgm:spPr/>
    </dgm:pt>
    <dgm:pt modelId="{0E1B53F6-150B-4506-B946-657D9FC0CC1F}" type="pres">
      <dgm:prSet presAssocID="{30690FE9-B988-41FC-B308-47E9C67459F3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DC571-57E4-485D-B172-359A86DA0530}" type="pres">
      <dgm:prSet presAssocID="{30690FE9-B988-41FC-B308-47E9C67459F3}" presName="descendantText" presStyleLbl="alignAcc1" presStyleIdx="3" presStyleCnt="5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895F9-6C16-4BB1-9AA3-70206F76A9BC}" type="pres">
      <dgm:prSet presAssocID="{EE74C263-EB0F-4720-BF03-56FD2E01B972}" presName="sp" presStyleCnt="0"/>
      <dgm:spPr/>
    </dgm:pt>
    <dgm:pt modelId="{16F097E3-0ECB-4062-BFAA-0CF05708DE23}" type="pres">
      <dgm:prSet presAssocID="{982D8518-D556-4415-A739-422D656E17F3}" presName="composite" presStyleCnt="0"/>
      <dgm:spPr/>
    </dgm:pt>
    <dgm:pt modelId="{676FB951-8B4B-41B6-8B28-A16BB31D0C31}" type="pres">
      <dgm:prSet presAssocID="{982D8518-D556-4415-A739-422D656E17F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788123-F235-42BC-9DB7-639077DAAA4F}" type="pres">
      <dgm:prSet presAssocID="{982D8518-D556-4415-A739-422D656E17F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1FCB43-4C4C-4510-86AD-E8320FF4C5BB}" type="presOf" srcId="{2FD8B3F0-4334-469E-ABD2-DA99FF4FD810}" destId="{1523C258-83D5-4D9F-9821-CC611DBAF768}" srcOrd="0" destOrd="0" presId="urn:microsoft.com/office/officeart/2005/8/layout/chevron2"/>
    <dgm:cxn modelId="{968DF4CA-7C69-4B4E-97A5-EDD931B19F7B}" srcId="{30690FE9-B988-41FC-B308-47E9C67459F3}" destId="{151F6215-1692-40AA-8C67-5593415CF34F}" srcOrd="5" destOrd="0" parTransId="{BD11A5BC-439A-4DFC-A652-46833CC2011A}" sibTransId="{F45FAB34-5C1D-4C42-8AC5-4788260DCAB4}"/>
    <dgm:cxn modelId="{A5520DDC-676D-4256-808B-0C20D8F5A0C7}" srcId="{30690FE9-B988-41FC-B308-47E9C67459F3}" destId="{6AC6CB88-B9E6-4912-AC7C-5A4FFCBCEBB7}" srcOrd="2" destOrd="0" parTransId="{C61940FB-9D66-4E33-9758-F1E57F248483}" sibTransId="{B77556AD-412D-4511-9568-7917FE4C871A}"/>
    <dgm:cxn modelId="{B554C2A7-1C69-47C2-841E-E5CB9F823EB8}" srcId="{30690FE9-B988-41FC-B308-47E9C67459F3}" destId="{D97A6985-19F2-4E1E-8CA7-46768AE66D57}" srcOrd="3" destOrd="0" parTransId="{2A48575B-3EBC-4CC9-ACAC-E94B7075C4AC}" sibTransId="{BBC6A959-1B9A-4AB6-956D-A6EF1744125D}"/>
    <dgm:cxn modelId="{08CCA50C-F136-4BB4-9D77-7A005D8A9CD5}" type="presOf" srcId="{6AC6CB88-B9E6-4912-AC7C-5A4FFCBCEBB7}" destId="{19DDC571-57E4-485D-B172-359A86DA0530}" srcOrd="0" destOrd="2" presId="urn:microsoft.com/office/officeart/2005/8/layout/chevron2"/>
    <dgm:cxn modelId="{24DAF792-EAC1-446F-903B-75461D101BA7}" srcId="{982D8518-D556-4415-A739-422D656E17F3}" destId="{FDB99177-C9A9-4573-822D-668B410F8E5C}" srcOrd="1" destOrd="0" parTransId="{1A04011A-FDA5-462E-81D6-0B2A8E69247C}" sibTransId="{7AAD011B-9E49-4099-BA81-96806A83F052}"/>
    <dgm:cxn modelId="{C37E23F6-6160-4CBB-96D4-86E195886AC0}" type="presOf" srcId="{9DD06475-977E-4F4D-B291-4DD34819C96D}" destId="{19DDC571-57E4-485D-B172-359A86DA0530}" srcOrd="0" destOrd="1" presId="urn:microsoft.com/office/officeart/2005/8/layout/chevron2"/>
    <dgm:cxn modelId="{B0E133E2-7772-4D5F-BA32-3B47792CE36B}" srcId="{509086BF-2B28-403D-818E-C0B203FFCC86}" destId="{834488CF-EE58-418A-9789-39113AF3F964}" srcOrd="0" destOrd="0" parTransId="{8C4B2170-11DC-4BB1-8483-E420244F4B71}" sibTransId="{23F940A1-78A8-4DA4-BC66-487EC34A1DEE}"/>
    <dgm:cxn modelId="{C9D46A8F-19B4-4BCA-9DE1-65ABBD477A32}" type="presOf" srcId="{9101FC7C-4987-45E3-BCF7-07CFD7F2E134}" destId="{19DDC571-57E4-485D-B172-359A86DA0530}" srcOrd="0" destOrd="7" presId="urn:microsoft.com/office/officeart/2005/8/layout/chevron2"/>
    <dgm:cxn modelId="{DFAD8AA8-7643-43C2-BFEE-3A97949D21C5}" srcId="{30690FE9-B988-41FC-B308-47E9C67459F3}" destId="{BCE86D0A-9F5B-47ED-9AF1-C34586964227}" srcOrd="4" destOrd="0" parTransId="{EFA69AAF-FBF6-48AB-B428-052369DAEC4C}" sibTransId="{86EE1454-D2C4-487D-8A38-643A01086D2C}"/>
    <dgm:cxn modelId="{8FB7657C-C7E6-4DD6-B3B3-7046CADA0A45}" type="presOf" srcId="{151F6215-1692-40AA-8C67-5593415CF34F}" destId="{19DDC571-57E4-485D-B172-359A86DA0530}" srcOrd="0" destOrd="5" presId="urn:microsoft.com/office/officeart/2005/8/layout/chevron2"/>
    <dgm:cxn modelId="{642106C3-F774-4050-B551-E13D6E2E0EC8}" srcId="{D36C2F91-D7B7-4791-A6B0-8C15C10AB3B8}" destId="{451BBBDA-DB7B-4037-950D-3048E2AD5F16}" srcOrd="0" destOrd="0" parTransId="{5D3A29F4-F0C3-4E74-A6AC-131CC11F2D9B}" sibTransId="{F348D47C-48C1-47BB-B5C8-BB2E2279F250}"/>
    <dgm:cxn modelId="{9E42F5E6-7129-4827-AA9B-0FED0DA3736B}" type="presOf" srcId="{CB933BE0-C978-41A5-A896-040B948E1B17}" destId="{9674C921-38B4-44C6-B491-9BC0F4093EAD}" srcOrd="0" destOrd="0" presId="urn:microsoft.com/office/officeart/2005/8/layout/chevron2"/>
    <dgm:cxn modelId="{8A577A9D-27B4-44F8-BD3D-3383A5275444}" srcId="{2FD8B3F0-4334-469E-ABD2-DA99FF4FD810}" destId="{30690FE9-B988-41FC-B308-47E9C67459F3}" srcOrd="3" destOrd="0" parTransId="{FF4227CF-C72C-4471-AD75-1568B233B4BD}" sibTransId="{EE74C263-EB0F-4720-BF03-56FD2E01B972}"/>
    <dgm:cxn modelId="{84758E36-FADB-4A00-B517-632AA340D661}" type="presOf" srcId="{3DA5DF80-AB71-4237-A377-061DB6F09EA4}" destId="{552F2E3F-098B-42B0-9F4B-83462C236211}" srcOrd="0" destOrd="0" presId="urn:microsoft.com/office/officeart/2005/8/layout/chevron2"/>
    <dgm:cxn modelId="{D5303AAC-0532-40B8-904F-28387BCADFA6}" srcId="{30690FE9-B988-41FC-B308-47E9C67459F3}" destId="{5F911923-6788-4603-9A6F-5A7E35CF4475}" srcOrd="6" destOrd="0" parTransId="{BCBFA3A5-1516-47C1-BD63-26BE06E93CC5}" sibTransId="{55B18AE8-176F-410A-AE8D-021B71A40049}"/>
    <dgm:cxn modelId="{A7DC72CA-2B25-4267-A611-2E4AACB391B5}" type="presOf" srcId="{D97A6985-19F2-4E1E-8CA7-46768AE66D57}" destId="{19DDC571-57E4-485D-B172-359A86DA0530}" srcOrd="0" destOrd="3" presId="urn:microsoft.com/office/officeart/2005/8/layout/chevron2"/>
    <dgm:cxn modelId="{4C3408B1-2871-4D11-9E4D-CDDC4F0A356C}" srcId="{2FD8B3F0-4334-469E-ABD2-DA99FF4FD810}" destId="{3DA5DF80-AB71-4237-A377-061DB6F09EA4}" srcOrd="1" destOrd="0" parTransId="{813DA294-3DF6-4CB2-9B53-EB3F4820766C}" sibTransId="{3D807E9B-9F97-459E-99B0-963256C6CC43}"/>
    <dgm:cxn modelId="{A923A62A-40F6-492A-8E58-F5988359BD2A}" type="presOf" srcId="{5F911923-6788-4603-9A6F-5A7E35CF4475}" destId="{19DDC571-57E4-485D-B172-359A86DA0530}" srcOrd="0" destOrd="6" presId="urn:microsoft.com/office/officeart/2005/8/layout/chevron2"/>
    <dgm:cxn modelId="{F51615CC-E4DB-43C7-BE79-FA24DACFB71A}" srcId="{30690FE9-B988-41FC-B308-47E9C67459F3}" destId="{9DD06475-977E-4F4D-B291-4DD34819C96D}" srcOrd="1" destOrd="0" parTransId="{E9AD7D1A-A0E5-443F-A975-BF684C2A5A9D}" sibTransId="{AF4CFCEC-4CD5-4949-A668-72418D1A5D50}"/>
    <dgm:cxn modelId="{FBE7E629-67E6-471B-8F5A-90D141749BA0}" type="presOf" srcId="{451BBBDA-DB7B-4037-950D-3048E2AD5F16}" destId="{6583CD0B-473F-4956-B633-7B18FC885325}" srcOrd="0" destOrd="0" presId="urn:microsoft.com/office/officeart/2005/8/layout/chevron2"/>
    <dgm:cxn modelId="{61931B85-ABB7-4D45-994F-2281F6BB3D3F}" srcId="{2FD8B3F0-4334-469E-ABD2-DA99FF4FD810}" destId="{509086BF-2B28-403D-818E-C0B203FFCC86}" srcOrd="0" destOrd="0" parTransId="{A9CB473E-308B-4CDC-B8AA-9CFE44C4CEB4}" sibTransId="{0DCC8B13-5AB6-41A8-9D5D-32A6F1969D0E}"/>
    <dgm:cxn modelId="{8E80DDAD-BA06-40B4-B6DE-CBE65D1ED9D2}" type="presOf" srcId="{FDB99177-C9A9-4573-822D-668B410F8E5C}" destId="{53788123-F235-42BC-9DB7-639077DAAA4F}" srcOrd="0" destOrd="1" presId="urn:microsoft.com/office/officeart/2005/8/layout/chevron2"/>
    <dgm:cxn modelId="{41D2D915-EBD8-4522-8350-1CB070450D9A}" type="presOf" srcId="{509086BF-2B28-403D-818E-C0B203FFCC86}" destId="{8ED32046-3C01-4BEE-BBFD-0E53180F04E9}" srcOrd="0" destOrd="0" presId="urn:microsoft.com/office/officeart/2005/8/layout/chevron2"/>
    <dgm:cxn modelId="{BA2F9AB1-C146-42BC-94C5-43773B09ED83}" srcId="{2FD8B3F0-4334-469E-ABD2-DA99FF4FD810}" destId="{D36C2F91-D7B7-4791-A6B0-8C15C10AB3B8}" srcOrd="2" destOrd="0" parTransId="{EF956C53-3A2F-45FE-B659-2796C8FDCF8D}" sibTransId="{DDA97345-DF0B-45E7-9C47-92FF3FF735CF}"/>
    <dgm:cxn modelId="{A2A5D520-526C-4FF1-842A-33CF0D44A46B}" type="presOf" srcId="{787CF5E0-644A-4D5E-994B-42A87E274948}" destId="{19DDC571-57E4-485D-B172-359A86DA0530}" srcOrd="0" destOrd="0" presId="urn:microsoft.com/office/officeart/2005/8/layout/chevron2"/>
    <dgm:cxn modelId="{D0F55664-D8BE-43E1-A053-4A03A59569E8}" srcId="{3DA5DF80-AB71-4237-A377-061DB6F09EA4}" destId="{CB933BE0-C978-41A5-A896-040B948E1B17}" srcOrd="0" destOrd="0" parTransId="{B4FF3EB8-56FA-4C96-8DF1-B63BB304A4BC}" sibTransId="{F9C5560E-7BDE-4E66-B2D9-A01C7BD323C7}"/>
    <dgm:cxn modelId="{0C921DE5-E96A-4524-BCC9-B79C0D0299CB}" srcId="{2FD8B3F0-4334-469E-ABD2-DA99FF4FD810}" destId="{982D8518-D556-4415-A739-422D656E17F3}" srcOrd="4" destOrd="0" parTransId="{6B9A1D00-8D94-4CC6-B022-FD497ADCBA58}" sibTransId="{32518D4F-B199-4CCE-9F93-AE713847B816}"/>
    <dgm:cxn modelId="{D6072867-1F28-4493-ABF2-E09AE26A49E3}" type="presOf" srcId="{D36C2F91-D7B7-4791-A6B0-8C15C10AB3B8}" destId="{812DCE95-42CD-4906-9FA9-8CBE2BE3FDFB}" srcOrd="0" destOrd="0" presId="urn:microsoft.com/office/officeart/2005/8/layout/chevron2"/>
    <dgm:cxn modelId="{F2AC4C3A-75CD-4A6D-AB99-6FA18DB45C40}" srcId="{30690FE9-B988-41FC-B308-47E9C67459F3}" destId="{9101FC7C-4987-45E3-BCF7-07CFD7F2E134}" srcOrd="7" destOrd="0" parTransId="{A2B2C5C4-DA17-4BA3-823C-678DE501B4BE}" sibTransId="{52F45DF1-D87E-4A72-8229-0F94A6B53E6E}"/>
    <dgm:cxn modelId="{67E6E4CC-5A37-4A7F-9A9E-D261CCA2C941}" type="presOf" srcId="{30690FE9-B988-41FC-B308-47E9C67459F3}" destId="{0E1B53F6-150B-4506-B946-657D9FC0CC1F}" srcOrd="0" destOrd="0" presId="urn:microsoft.com/office/officeart/2005/8/layout/chevron2"/>
    <dgm:cxn modelId="{2CDAEF89-BAD8-4D95-87D4-E0186A756F58}" type="presOf" srcId="{982D8518-D556-4415-A739-422D656E17F3}" destId="{676FB951-8B4B-41B6-8B28-A16BB31D0C31}" srcOrd="0" destOrd="0" presId="urn:microsoft.com/office/officeart/2005/8/layout/chevron2"/>
    <dgm:cxn modelId="{ADFE32B2-B476-4FF1-A69A-0189530AE7B0}" srcId="{982D8518-D556-4415-A739-422D656E17F3}" destId="{20E22AEA-69C9-411E-91D5-087A40291741}" srcOrd="0" destOrd="0" parTransId="{A0286894-DC8C-400B-A44D-676E5696187E}" sibTransId="{72A9BECE-ABE3-4E0C-BEAB-107C1B50C245}"/>
    <dgm:cxn modelId="{154EE95C-BD13-4F45-9143-69E548643D94}" type="presOf" srcId="{834488CF-EE58-418A-9789-39113AF3F964}" destId="{0F506FE3-AE91-43E1-B0C6-F596B5FBCC90}" srcOrd="0" destOrd="0" presId="urn:microsoft.com/office/officeart/2005/8/layout/chevron2"/>
    <dgm:cxn modelId="{FE3B1A97-B080-4210-8D54-7DC0F67981A1}" type="presOf" srcId="{BCE86D0A-9F5B-47ED-9AF1-C34586964227}" destId="{19DDC571-57E4-485D-B172-359A86DA0530}" srcOrd="0" destOrd="4" presId="urn:microsoft.com/office/officeart/2005/8/layout/chevron2"/>
    <dgm:cxn modelId="{6B773138-0019-463A-9417-0FF873743DA0}" type="presOf" srcId="{20E22AEA-69C9-411E-91D5-087A40291741}" destId="{53788123-F235-42BC-9DB7-639077DAAA4F}" srcOrd="0" destOrd="0" presId="urn:microsoft.com/office/officeart/2005/8/layout/chevron2"/>
    <dgm:cxn modelId="{7ABF1C11-0FCB-42E3-A082-F493F63BECFF}" srcId="{30690FE9-B988-41FC-B308-47E9C67459F3}" destId="{787CF5E0-644A-4D5E-994B-42A87E274948}" srcOrd="0" destOrd="0" parTransId="{F13D1CB7-0F0C-4B2E-8F94-FCD8A5E320A9}" sibTransId="{33197A32-CED7-47BC-99C6-B698CAB20DC0}"/>
    <dgm:cxn modelId="{20779E47-E20F-45DB-A4BA-79947FBCC001}" type="presParOf" srcId="{1523C258-83D5-4D9F-9821-CC611DBAF768}" destId="{DB078DD8-CD3B-4EBE-AE67-1506347E6675}" srcOrd="0" destOrd="0" presId="urn:microsoft.com/office/officeart/2005/8/layout/chevron2"/>
    <dgm:cxn modelId="{643C78A7-8270-48D9-949C-50B91E5D069F}" type="presParOf" srcId="{DB078DD8-CD3B-4EBE-AE67-1506347E6675}" destId="{8ED32046-3C01-4BEE-BBFD-0E53180F04E9}" srcOrd="0" destOrd="0" presId="urn:microsoft.com/office/officeart/2005/8/layout/chevron2"/>
    <dgm:cxn modelId="{A340FE7D-8C96-4068-B0D7-7CE710BFD43D}" type="presParOf" srcId="{DB078DD8-CD3B-4EBE-AE67-1506347E6675}" destId="{0F506FE3-AE91-43E1-B0C6-F596B5FBCC90}" srcOrd="1" destOrd="0" presId="urn:microsoft.com/office/officeart/2005/8/layout/chevron2"/>
    <dgm:cxn modelId="{5D3A1B1B-9583-457E-B371-09F94E3A0DC2}" type="presParOf" srcId="{1523C258-83D5-4D9F-9821-CC611DBAF768}" destId="{50647C27-8632-483E-AB61-B24CE825B1AF}" srcOrd="1" destOrd="0" presId="urn:microsoft.com/office/officeart/2005/8/layout/chevron2"/>
    <dgm:cxn modelId="{09CF66BB-E1AD-424A-82BD-70F36C63E81C}" type="presParOf" srcId="{1523C258-83D5-4D9F-9821-CC611DBAF768}" destId="{06172B0A-0CBF-4D95-8FD6-5A5AFCECD41B}" srcOrd="2" destOrd="0" presId="urn:microsoft.com/office/officeart/2005/8/layout/chevron2"/>
    <dgm:cxn modelId="{BF95C2E6-A9C2-4D17-BF3C-137A3E4D7583}" type="presParOf" srcId="{06172B0A-0CBF-4D95-8FD6-5A5AFCECD41B}" destId="{552F2E3F-098B-42B0-9F4B-83462C236211}" srcOrd="0" destOrd="0" presId="urn:microsoft.com/office/officeart/2005/8/layout/chevron2"/>
    <dgm:cxn modelId="{868BD1E0-ADA2-4C20-8253-4DC3EE18FD21}" type="presParOf" srcId="{06172B0A-0CBF-4D95-8FD6-5A5AFCECD41B}" destId="{9674C921-38B4-44C6-B491-9BC0F4093EAD}" srcOrd="1" destOrd="0" presId="urn:microsoft.com/office/officeart/2005/8/layout/chevron2"/>
    <dgm:cxn modelId="{A982E563-02EF-4231-A001-EB65C7F88524}" type="presParOf" srcId="{1523C258-83D5-4D9F-9821-CC611DBAF768}" destId="{6D75DDEA-2D56-4448-BF77-937543DA8607}" srcOrd="3" destOrd="0" presId="urn:microsoft.com/office/officeart/2005/8/layout/chevron2"/>
    <dgm:cxn modelId="{7FC2CB25-8617-4549-8CCA-E32F455E99A5}" type="presParOf" srcId="{1523C258-83D5-4D9F-9821-CC611DBAF768}" destId="{0072E2DE-D552-4636-96E9-BCBDF78BAB95}" srcOrd="4" destOrd="0" presId="urn:microsoft.com/office/officeart/2005/8/layout/chevron2"/>
    <dgm:cxn modelId="{ECD3CDF8-7D3A-4880-8077-351195116D0A}" type="presParOf" srcId="{0072E2DE-D552-4636-96E9-BCBDF78BAB95}" destId="{812DCE95-42CD-4906-9FA9-8CBE2BE3FDFB}" srcOrd="0" destOrd="0" presId="urn:microsoft.com/office/officeart/2005/8/layout/chevron2"/>
    <dgm:cxn modelId="{A8BEEAC3-E9E3-4CD7-BB45-DEB6F2685E74}" type="presParOf" srcId="{0072E2DE-D552-4636-96E9-BCBDF78BAB95}" destId="{6583CD0B-473F-4956-B633-7B18FC885325}" srcOrd="1" destOrd="0" presId="urn:microsoft.com/office/officeart/2005/8/layout/chevron2"/>
    <dgm:cxn modelId="{3EA89554-5ABB-4E49-8F9C-75B432B04C14}" type="presParOf" srcId="{1523C258-83D5-4D9F-9821-CC611DBAF768}" destId="{FF1BC55B-062F-49E0-BDF2-96C86401F1E9}" srcOrd="5" destOrd="0" presId="urn:microsoft.com/office/officeart/2005/8/layout/chevron2"/>
    <dgm:cxn modelId="{84127656-D252-489F-A00D-33308DCFC040}" type="presParOf" srcId="{1523C258-83D5-4D9F-9821-CC611DBAF768}" destId="{7DE6E4FE-A0AD-41A6-A70C-6B13368C19E8}" srcOrd="6" destOrd="0" presId="urn:microsoft.com/office/officeart/2005/8/layout/chevron2"/>
    <dgm:cxn modelId="{9DA3D987-9D03-49AA-81B4-33D9BCBEE7D6}" type="presParOf" srcId="{7DE6E4FE-A0AD-41A6-A70C-6B13368C19E8}" destId="{0E1B53F6-150B-4506-B946-657D9FC0CC1F}" srcOrd="0" destOrd="0" presId="urn:microsoft.com/office/officeart/2005/8/layout/chevron2"/>
    <dgm:cxn modelId="{EE7EA54F-5A77-49D1-9C8A-756001B1C4E5}" type="presParOf" srcId="{7DE6E4FE-A0AD-41A6-A70C-6B13368C19E8}" destId="{19DDC571-57E4-485D-B172-359A86DA0530}" srcOrd="1" destOrd="0" presId="urn:microsoft.com/office/officeart/2005/8/layout/chevron2"/>
    <dgm:cxn modelId="{22A5B1C3-E3BD-4167-ABF8-E603AC56F232}" type="presParOf" srcId="{1523C258-83D5-4D9F-9821-CC611DBAF768}" destId="{A91895F9-6C16-4BB1-9AA3-70206F76A9BC}" srcOrd="7" destOrd="0" presId="urn:microsoft.com/office/officeart/2005/8/layout/chevron2"/>
    <dgm:cxn modelId="{0FDCE02C-753E-4CDE-A3EA-AAF1E97BB1BC}" type="presParOf" srcId="{1523C258-83D5-4D9F-9821-CC611DBAF768}" destId="{16F097E3-0ECB-4062-BFAA-0CF05708DE23}" srcOrd="8" destOrd="0" presId="urn:microsoft.com/office/officeart/2005/8/layout/chevron2"/>
    <dgm:cxn modelId="{550D3149-F2BF-4975-8F16-DCB738146803}" type="presParOf" srcId="{16F097E3-0ECB-4062-BFAA-0CF05708DE23}" destId="{676FB951-8B4B-41B6-8B28-A16BB31D0C31}" srcOrd="0" destOrd="0" presId="urn:microsoft.com/office/officeart/2005/8/layout/chevron2"/>
    <dgm:cxn modelId="{D480C35E-1D6F-46F6-B626-40200545CB47}" type="presParOf" srcId="{16F097E3-0ECB-4062-BFAA-0CF05708DE23}" destId="{53788123-F235-42BC-9DB7-639077DAAA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D8B3F0-4334-469E-ABD2-DA99FF4FD810}" type="doc">
      <dgm:prSet loTypeId="urn:microsoft.com/office/officeart/2005/8/layout/chevron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36C2F91-D7B7-4791-A6B0-8C15C10AB3B8}">
      <dgm:prSet phldrT="[Текст]" custT="1"/>
      <dgm:spPr/>
      <dgm:t>
        <a:bodyPr anchor="t" anchorCtr="0"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январь-март</a:t>
          </a:r>
        </a:p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2019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956C53-3A2F-45FE-B659-2796C8FDCF8D}" type="parTrans" cxnId="{BA2F9AB1-C146-42BC-94C5-43773B09ED83}">
      <dgm:prSet/>
      <dgm:spPr/>
      <dgm:t>
        <a:bodyPr/>
        <a:lstStyle/>
        <a:p>
          <a:endParaRPr lang="ru-RU"/>
        </a:p>
      </dgm:t>
    </dgm:pt>
    <dgm:pt modelId="{DDA97345-DF0B-45E7-9C47-92FF3FF735CF}" type="sibTrans" cxnId="{BA2F9AB1-C146-42BC-94C5-43773B09ED83}">
      <dgm:prSet/>
      <dgm:spPr/>
      <dgm:t>
        <a:bodyPr/>
        <a:lstStyle/>
        <a:p>
          <a:endParaRPr lang="ru-RU"/>
        </a:p>
      </dgm:t>
    </dgm:pt>
    <dgm:pt modelId="{451BBBDA-DB7B-4037-950D-3048E2AD5F16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Формирование плана мероприятий с партнерами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3A29F4-F0C3-4E74-A6AC-131CC11F2D9B}" type="parTrans" cxnId="{642106C3-F774-4050-B551-E13D6E2E0EC8}">
      <dgm:prSet/>
      <dgm:spPr/>
      <dgm:t>
        <a:bodyPr/>
        <a:lstStyle/>
        <a:p>
          <a:endParaRPr lang="ru-RU"/>
        </a:p>
      </dgm:t>
    </dgm:pt>
    <dgm:pt modelId="{F348D47C-48C1-47BB-B5C8-BB2E2279F250}" type="sibTrans" cxnId="{642106C3-F774-4050-B551-E13D6E2E0EC8}">
      <dgm:prSet/>
      <dgm:spPr/>
      <dgm:t>
        <a:bodyPr/>
        <a:lstStyle/>
        <a:p>
          <a:endParaRPr lang="ru-RU"/>
        </a:p>
      </dgm:t>
    </dgm:pt>
    <dgm:pt modelId="{30690FE9-B988-41FC-B308-47E9C67459F3}">
      <dgm:prSet phldrT="[Текст]"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2019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4227CF-C72C-4471-AD75-1568B233B4BD}" type="parTrans" cxnId="{8A577A9D-27B4-44F8-BD3D-3383A5275444}">
      <dgm:prSet/>
      <dgm:spPr/>
      <dgm:t>
        <a:bodyPr/>
        <a:lstStyle/>
        <a:p>
          <a:endParaRPr lang="ru-RU"/>
        </a:p>
      </dgm:t>
    </dgm:pt>
    <dgm:pt modelId="{EE74C263-EB0F-4720-BF03-56FD2E01B972}" type="sibTrans" cxnId="{8A577A9D-27B4-44F8-BD3D-3383A5275444}">
      <dgm:prSet/>
      <dgm:spPr/>
      <dgm:t>
        <a:bodyPr/>
        <a:lstStyle/>
        <a:p>
          <a:endParaRPr lang="ru-RU"/>
        </a:p>
      </dgm:t>
    </dgm:pt>
    <dgm:pt modelId="{6AC6CB88-B9E6-4912-AC7C-5A4FFCBCEBB7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Проведение семинаров-тренингов с участием предприятий партнеров по направлению «Развитие кадрового потенциала региона» в целях создания кадрового научно-технического капитала и повышение уровня компетентности специалистов по приоритетным направлениям по методике «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Ворлдскилс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Россия»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1940FB-9D66-4E33-9758-F1E57F248483}" type="parTrans" cxnId="{A5520DDC-676D-4256-808B-0C20D8F5A0C7}">
      <dgm:prSet/>
      <dgm:spPr/>
      <dgm:t>
        <a:bodyPr/>
        <a:lstStyle/>
        <a:p>
          <a:endParaRPr lang="ru-RU"/>
        </a:p>
      </dgm:t>
    </dgm:pt>
    <dgm:pt modelId="{B77556AD-412D-4511-9568-7917FE4C871A}" type="sibTrans" cxnId="{A5520DDC-676D-4256-808B-0C20D8F5A0C7}">
      <dgm:prSet/>
      <dgm:spPr/>
      <dgm:t>
        <a:bodyPr/>
        <a:lstStyle/>
        <a:p>
          <a:endParaRPr lang="ru-RU"/>
        </a:p>
      </dgm:t>
    </dgm:pt>
    <dgm:pt modelId="{BCE86D0A-9F5B-47ED-9AF1-C34586964227}">
      <dgm:prSet/>
      <dgm:spPr/>
      <dgm:t>
        <a:bodyPr/>
        <a:lstStyle/>
        <a:p>
          <a:endParaRPr lang="ru-RU" sz="800" dirty="0"/>
        </a:p>
      </dgm:t>
    </dgm:pt>
    <dgm:pt modelId="{EFA69AAF-FBF6-48AB-B428-052369DAEC4C}" type="parTrans" cxnId="{DFAD8AA8-7643-43C2-BFEE-3A97949D21C5}">
      <dgm:prSet/>
      <dgm:spPr/>
      <dgm:t>
        <a:bodyPr/>
        <a:lstStyle/>
        <a:p>
          <a:endParaRPr lang="ru-RU"/>
        </a:p>
      </dgm:t>
    </dgm:pt>
    <dgm:pt modelId="{86EE1454-D2C4-487D-8A38-643A01086D2C}" type="sibTrans" cxnId="{DFAD8AA8-7643-43C2-BFEE-3A97949D21C5}">
      <dgm:prSet/>
      <dgm:spPr/>
      <dgm:t>
        <a:bodyPr/>
        <a:lstStyle/>
        <a:p>
          <a:endParaRPr lang="ru-RU"/>
        </a:p>
      </dgm:t>
    </dgm:pt>
    <dgm:pt modelId="{151F6215-1692-40AA-8C67-5593415CF34F}">
      <dgm:prSet/>
      <dgm:spPr/>
      <dgm:t>
        <a:bodyPr/>
        <a:lstStyle/>
        <a:p>
          <a:endParaRPr lang="ru-RU" sz="800"/>
        </a:p>
      </dgm:t>
    </dgm:pt>
    <dgm:pt modelId="{BD11A5BC-439A-4DFC-A652-46833CC2011A}" type="parTrans" cxnId="{968DF4CA-7C69-4B4E-97A5-EDD931B19F7B}">
      <dgm:prSet/>
      <dgm:spPr/>
      <dgm:t>
        <a:bodyPr/>
        <a:lstStyle/>
        <a:p>
          <a:endParaRPr lang="ru-RU"/>
        </a:p>
      </dgm:t>
    </dgm:pt>
    <dgm:pt modelId="{F45FAB34-5C1D-4C42-8AC5-4788260DCAB4}" type="sibTrans" cxnId="{968DF4CA-7C69-4B4E-97A5-EDD931B19F7B}">
      <dgm:prSet/>
      <dgm:spPr/>
      <dgm:t>
        <a:bodyPr/>
        <a:lstStyle/>
        <a:p>
          <a:endParaRPr lang="ru-RU"/>
        </a:p>
      </dgm:t>
    </dgm:pt>
    <dgm:pt modelId="{3DA5DF80-AB71-4237-A377-061DB6F09EA4}">
      <dgm:prSet custT="1"/>
      <dgm:spPr/>
      <dgm:t>
        <a:bodyPr anchor="t" anchorCtr="1"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2-ое</a:t>
          </a:r>
        </a:p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полугодие 2019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3DA294-3DF6-4CB2-9B53-EB3F4820766C}" type="parTrans" cxnId="{4C3408B1-2871-4D11-9E4D-CDDC4F0A356C}">
      <dgm:prSet/>
      <dgm:spPr/>
      <dgm:t>
        <a:bodyPr/>
        <a:lstStyle/>
        <a:p>
          <a:endParaRPr lang="ru-RU"/>
        </a:p>
      </dgm:t>
    </dgm:pt>
    <dgm:pt modelId="{3D807E9B-9F97-459E-99B0-963256C6CC43}" type="sibTrans" cxnId="{4C3408B1-2871-4D11-9E4D-CDDC4F0A356C}">
      <dgm:prSet/>
      <dgm:spPr/>
      <dgm:t>
        <a:bodyPr/>
        <a:lstStyle/>
        <a:p>
          <a:endParaRPr lang="ru-RU"/>
        </a:p>
      </dgm:t>
    </dgm:pt>
    <dgm:pt modelId="{509086BF-2B28-403D-818E-C0B203FFCC86}">
      <dgm:prSet custT="1"/>
      <dgm:spPr/>
      <dgm:t>
        <a:bodyPr anchor="t" anchorCtr="1"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1-ое</a:t>
          </a:r>
        </a:p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полугодие</a:t>
          </a:r>
        </a:p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 2019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CB473E-308B-4CDC-B8AA-9CFE44C4CEB4}" type="parTrans" cxnId="{61931B85-ABB7-4D45-994F-2281F6BB3D3F}">
      <dgm:prSet/>
      <dgm:spPr/>
      <dgm:t>
        <a:bodyPr/>
        <a:lstStyle/>
        <a:p>
          <a:endParaRPr lang="ru-RU"/>
        </a:p>
      </dgm:t>
    </dgm:pt>
    <dgm:pt modelId="{0DCC8B13-5AB6-41A8-9D5D-32A6F1969D0E}" type="sibTrans" cxnId="{61931B85-ABB7-4D45-994F-2281F6BB3D3F}">
      <dgm:prSet/>
      <dgm:spPr/>
      <dgm:t>
        <a:bodyPr/>
        <a:lstStyle/>
        <a:p>
          <a:endParaRPr lang="ru-RU"/>
        </a:p>
      </dgm:t>
    </dgm:pt>
    <dgm:pt modelId="{834488CF-EE58-418A-9789-39113AF3F964}">
      <dgm:prSet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Корректировка по результатам анализа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ИАС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4B2170-11DC-4BB1-8483-E420244F4B71}" type="parTrans" cxnId="{B0E133E2-7772-4D5F-BA32-3B47792CE36B}">
      <dgm:prSet/>
      <dgm:spPr/>
      <dgm:t>
        <a:bodyPr/>
        <a:lstStyle/>
        <a:p>
          <a:endParaRPr lang="ru-RU"/>
        </a:p>
      </dgm:t>
    </dgm:pt>
    <dgm:pt modelId="{23F940A1-78A8-4DA4-BC66-487EC34A1DEE}" type="sibTrans" cxnId="{B0E133E2-7772-4D5F-BA32-3B47792CE36B}">
      <dgm:prSet/>
      <dgm:spPr/>
      <dgm:t>
        <a:bodyPr/>
        <a:lstStyle/>
        <a:p>
          <a:endParaRPr lang="ru-RU"/>
        </a:p>
      </dgm:t>
    </dgm:pt>
    <dgm:pt modelId="{CB933BE0-C978-41A5-A896-040B948E1B17}">
      <dgm:prSet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Включение внешних партнеров в банк данных </a:t>
          </a:r>
          <a:r>
            <a:rPr lang="ru-RU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ИАС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FF3EB8-56FA-4C96-8DF1-B63BB304A4BC}" type="parTrans" cxnId="{D0F55664-D8BE-43E1-A053-4A03A59569E8}">
      <dgm:prSet/>
      <dgm:spPr/>
      <dgm:t>
        <a:bodyPr/>
        <a:lstStyle/>
        <a:p>
          <a:endParaRPr lang="ru-RU"/>
        </a:p>
      </dgm:t>
    </dgm:pt>
    <dgm:pt modelId="{F9C5560E-7BDE-4E66-B2D9-A01C7BD323C7}" type="sibTrans" cxnId="{D0F55664-D8BE-43E1-A053-4A03A59569E8}">
      <dgm:prSet/>
      <dgm:spPr/>
      <dgm:t>
        <a:bodyPr/>
        <a:lstStyle/>
        <a:p>
          <a:endParaRPr lang="ru-RU"/>
        </a:p>
      </dgm:t>
    </dgm:pt>
    <dgm:pt modelId="{5F911923-6788-4603-9A6F-5A7E35CF4475}">
      <dgm:prSet/>
      <dgm:spPr/>
      <dgm:t>
        <a:bodyPr/>
        <a:lstStyle/>
        <a:p>
          <a:endParaRPr lang="ru-RU" sz="800" dirty="0"/>
        </a:p>
      </dgm:t>
    </dgm:pt>
    <dgm:pt modelId="{BCBFA3A5-1516-47C1-BD63-26BE06E93CC5}" type="parTrans" cxnId="{D5303AAC-0532-40B8-904F-28387BCADFA6}">
      <dgm:prSet/>
      <dgm:spPr/>
      <dgm:t>
        <a:bodyPr/>
        <a:lstStyle/>
        <a:p>
          <a:endParaRPr lang="ru-RU"/>
        </a:p>
      </dgm:t>
    </dgm:pt>
    <dgm:pt modelId="{55B18AE8-176F-410A-AE8D-021B71A40049}" type="sibTrans" cxnId="{D5303AAC-0532-40B8-904F-28387BCADFA6}">
      <dgm:prSet/>
      <dgm:spPr/>
      <dgm:t>
        <a:bodyPr/>
        <a:lstStyle/>
        <a:p>
          <a:endParaRPr lang="ru-RU"/>
        </a:p>
      </dgm:t>
    </dgm:pt>
    <dgm:pt modelId="{9101FC7C-4987-45E3-BCF7-07CFD7F2E134}">
      <dgm:prSet/>
      <dgm:spPr/>
      <dgm:t>
        <a:bodyPr/>
        <a:lstStyle/>
        <a:p>
          <a:endParaRPr lang="ru-RU" sz="800"/>
        </a:p>
      </dgm:t>
    </dgm:pt>
    <dgm:pt modelId="{A2B2C5C4-DA17-4BA3-823C-678DE501B4BE}" type="parTrans" cxnId="{F2AC4C3A-75CD-4A6D-AB99-6FA18DB45C40}">
      <dgm:prSet/>
      <dgm:spPr/>
      <dgm:t>
        <a:bodyPr/>
        <a:lstStyle/>
        <a:p>
          <a:endParaRPr lang="ru-RU"/>
        </a:p>
      </dgm:t>
    </dgm:pt>
    <dgm:pt modelId="{52F45DF1-D87E-4A72-8229-0F94A6B53E6E}" type="sibTrans" cxnId="{F2AC4C3A-75CD-4A6D-AB99-6FA18DB45C40}">
      <dgm:prSet/>
      <dgm:spPr/>
      <dgm:t>
        <a:bodyPr/>
        <a:lstStyle/>
        <a:p>
          <a:endParaRPr lang="ru-RU"/>
        </a:p>
      </dgm:t>
    </dgm:pt>
    <dgm:pt modelId="{787CF5E0-644A-4D5E-994B-42A87E274948}">
      <dgm:prSet phldrT="[Текст]" custT="1"/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3D1CB7-0F0C-4B2E-8F94-FCD8A5E320A9}" type="parTrans" cxnId="{7ABF1C11-0FCB-42E3-A082-F493F63BECFF}">
      <dgm:prSet/>
      <dgm:spPr/>
      <dgm:t>
        <a:bodyPr/>
        <a:lstStyle/>
        <a:p>
          <a:endParaRPr lang="ru-RU"/>
        </a:p>
      </dgm:t>
    </dgm:pt>
    <dgm:pt modelId="{33197A32-CED7-47BC-99C6-B698CAB20DC0}" type="sibTrans" cxnId="{7ABF1C11-0FCB-42E3-A082-F493F63BECFF}">
      <dgm:prSet/>
      <dgm:spPr/>
      <dgm:t>
        <a:bodyPr/>
        <a:lstStyle/>
        <a:p>
          <a:endParaRPr lang="ru-RU"/>
        </a:p>
      </dgm:t>
    </dgm:pt>
    <dgm:pt modelId="{9DD06475-977E-4F4D-B291-4DD34819C96D}">
      <dgm:prSet phldrT="[Текст]" custT="1"/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AD7D1A-A0E5-443F-A975-BF684C2A5A9D}" type="parTrans" cxnId="{F51615CC-E4DB-43C7-BE79-FA24DACFB71A}">
      <dgm:prSet/>
      <dgm:spPr/>
      <dgm:t>
        <a:bodyPr/>
        <a:lstStyle/>
        <a:p>
          <a:endParaRPr lang="ru-RU"/>
        </a:p>
      </dgm:t>
    </dgm:pt>
    <dgm:pt modelId="{AF4CFCEC-4CD5-4949-A668-72418D1A5D50}" type="sibTrans" cxnId="{F51615CC-E4DB-43C7-BE79-FA24DACFB71A}">
      <dgm:prSet/>
      <dgm:spPr/>
      <dgm:t>
        <a:bodyPr/>
        <a:lstStyle/>
        <a:p>
          <a:endParaRPr lang="ru-RU"/>
        </a:p>
      </dgm:t>
    </dgm:pt>
    <dgm:pt modelId="{1523C258-83D5-4D9F-9821-CC611DBAF768}" type="pres">
      <dgm:prSet presAssocID="{2FD8B3F0-4334-469E-ABD2-DA99FF4FD8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078DD8-CD3B-4EBE-AE67-1506347E6675}" type="pres">
      <dgm:prSet presAssocID="{509086BF-2B28-403D-818E-C0B203FFCC86}" presName="composite" presStyleCnt="0"/>
      <dgm:spPr/>
    </dgm:pt>
    <dgm:pt modelId="{8ED32046-3C01-4BEE-BBFD-0E53180F04E9}" type="pres">
      <dgm:prSet presAssocID="{509086BF-2B28-403D-818E-C0B203FFCC8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06FE3-AE91-43E1-B0C6-F596B5FBCC90}" type="pres">
      <dgm:prSet presAssocID="{509086BF-2B28-403D-818E-C0B203FFCC8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47C27-8632-483E-AB61-B24CE825B1AF}" type="pres">
      <dgm:prSet presAssocID="{0DCC8B13-5AB6-41A8-9D5D-32A6F1969D0E}" presName="sp" presStyleCnt="0"/>
      <dgm:spPr/>
    </dgm:pt>
    <dgm:pt modelId="{06172B0A-0CBF-4D95-8FD6-5A5AFCECD41B}" type="pres">
      <dgm:prSet presAssocID="{3DA5DF80-AB71-4237-A377-061DB6F09EA4}" presName="composite" presStyleCnt="0"/>
      <dgm:spPr/>
    </dgm:pt>
    <dgm:pt modelId="{552F2E3F-098B-42B0-9F4B-83462C236211}" type="pres">
      <dgm:prSet presAssocID="{3DA5DF80-AB71-4237-A377-061DB6F09EA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4C921-38B4-44C6-B491-9BC0F4093EAD}" type="pres">
      <dgm:prSet presAssocID="{3DA5DF80-AB71-4237-A377-061DB6F09EA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5DDEA-2D56-4448-BF77-937543DA8607}" type="pres">
      <dgm:prSet presAssocID="{3D807E9B-9F97-459E-99B0-963256C6CC43}" presName="sp" presStyleCnt="0"/>
      <dgm:spPr/>
    </dgm:pt>
    <dgm:pt modelId="{0072E2DE-D552-4636-96E9-BCBDF78BAB95}" type="pres">
      <dgm:prSet presAssocID="{D36C2F91-D7B7-4791-A6B0-8C15C10AB3B8}" presName="composite" presStyleCnt="0"/>
      <dgm:spPr/>
    </dgm:pt>
    <dgm:pt modelId="{812DCE95-42CD-4906-9FA9-8CBE2BE3FDFB}" type="pres">
      <dgm:prSet presAssocID="{D36C2F91-D7B7-4791-A6B0-8C15C10AB3B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3CD0B-473F-4956-B633-7B18FC885325}" type="pres">
      <dgm:prSet presAssocID="{D36C2F91-D7B7-4791-A6B0-8C15C10AB3B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1BC55B-062F-49E0-BDF2-96C86401F1E9}" type="pres">
      <dgm:prSet presAssocID="{DDA97345-DF0B-45E7-9C47-92FF3FF735CF}" presName="sp" presStyleCnt="0"/>
      <dgm:spPr/>
    </dgm:pt>
    <dgm:pt modelId="{7DE6E4FE-A0AD-41A6-A70C-6B13368C19E8}" type="pres">
      <dgm:prSet presAssocID="{30690FE9-B988-41FC-B308-47E9C67459F3}" presName="composite" presStyleCnt="0"/>
      <dgm:spPr/>
    </dgm:pt>
    <dgm:pt modelId="{0E1B53F6-150B-4506-B946-657D9FC0CC1F}" type="pres">
      <dgm:prSet presAssocID="{30690FE9-B988-41FC-B308-47E9C67459F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DC571-57E4-485D-B172-359A86DA0530}" type="pres">
      <dgm:prSet presAssocID="{30690FE9-B988-41FC-B308-47E9C67459F3}" presName="descendantText" presStyleLbl="alignAcc1" presStyleIdx="3" presStyleCnt="4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1D9C89-66BA-4D56-9900-9522BC3B61FC}" type="presOf" srcId="{451BBBDA-DB7B-4037-950D-3048E2AD5F16}" destId="{6583CD0B-473F-4956-B633-7B18FC885325}" srcOrd="0" destOrd="0" presId="urn:microsoft.com/office/officeart/2005/8/layout/chevron2"/>
    <dgm:cxn modelId="{BA2F9AB1-C146-42BC-94C5-43773B09ED83}" srcId="{2FD8B3F0-4334-469E-ABD2-DA99FF4FD810}" destId="{D36C2F91-D7B7-4791-A6B0-8C15C10AB3B8}" srcOrd="2" destOrd="0" parTransId="{EF956C53-3A2F-45FE-B659-2796C8FDCF8D}" sibTransId="{DDA97345-DF0B-45E7-9C47-92FF3FF735CF}"/>
    <dgm:cxn modelId="{F2AC4C3A-75CD-4A6D-AB99-6FA18DB45C40}" srcId="{30690FE9-B988-41FC-B308-47E9C67459F3}" destId="{9101FC7C-4987-45E3-BCF7-07CFD7F2E134}" srcOrd="6" destOrd="0" parTransId="{A2B2C5C4-DA17-4BA3-823C-678DE501B4BE}" sibTransId="{52F45DF1-D87E-4A72-8229-0F94A6B53E6E}"/>
    <dgm:cxn modelId="{B0E133E2-7772-4D5F-BA32-3B47792CE36B}" srcId="{509086BF-2B28-403D-818E-C0B203FFCC86}" destId="{834488CF-EE58-418A-9789-39113AF3F964}" srcOrd="0" destOrd="0" parTransId="{8C4B2170-11DC-4BB1-8483-E420244F4B71}" sibTransId="{23F940A1-78A8-4DA4-BC66-487EC34A1DEE}"/>
    <dgm:cxn modelId="{7ABF1C11-0FCB-42E3-A082-F493F63BECFF}" srcId="{30690FE9-B988-41FC-B308-47E9C67459F3}" destId="{787CF5E0-644A-4D5E-994B-42A87E274948}" srcOrd="0" destOrd="0" parTransId="{F13D1CB7-0F0C-4B2E-8F94-FCD8A5E320A9}" sibTransId="{33197A32-CED7-47BC-99C6-B698CAB20DC0}"/>
    <dgm:cxn modelId="{09999716-7B1D-4E93-A56A-AC1F35D56649}" type="presOf" srcId="{509086BF-2B28-403D-818E-C0B203FFCC86}" destId="{8ED32046-3C01-4BEE-BBFD-0E53180F04E9}" srcOrd="0" destOrd="0" presId="urn:microsoft.com/office/officeart/2005/8/layout/chevron2"/>
    <dgm:cxn modelId="{562C98E6-2EBA-4851-9541-5B6C82A5AD83}" type="presOf" srcId="{151F6215-1692-40AA-8C67-5593415CF34F}" destId="{19DDC571-57E4-485D-B172-359A86DA0530}" srcOrd="0" destOrd="4" presId="urn:microsoft.com/office/officeart/2005/8/layout/chevron2"/>
    <dgm:cxn modelId="{DC1FE43F-8343-4E31-832E-89628116845A}" type="presOf" srcId="{3DA5DF80-AB71-4237-A377-061DB6F09EA4}" destId="{552F2E3F-098B-42B0-9F4B-83462C236211}" srcOrd="0" destOrd="0" presId="urn:microsoft.com/office/officeart/2005/8/layout/chevron2"/>
    <dgm:cxn modelId="{4C3408B1-2871-4D11-9E4D-CDDC4F0A356C}" srcId="{2FD8B3F0-4334-469E-ABD2-DA99FF4FD810}" destId="{3DA5DF80-AB71-4237-A377-061DB6F09EA4}" srcOrd="1" destOrd="0" parTransId="{813DA294-3DF6-4CB2-9B53-EB3F4820766C}" sibTransId="{3D807E9B-9F97-459E-99B0-963256C6CC43}"/>
    <dgm:cxn modelId="{E749A9A1-2AD0-412A-A887-C8D1EA52C757}" type="presOf" srcId="{9101FC7C-4987-45E3-BCF7-07CFD7F2E134}" destId="{19DDC571-57E4-485D-B172-359A86DA0530}" srcOrd="0" destOrd="6" presId="urn:microsoft.com/office/officeart/2005/8/layout/chevron2"/>
    <dgm:cxn modelId="{DFAD8AA8-7643-43C2-BFEE-3A97949D21C5}" srcId="{30690FE9-B988-41FC-B308-47E9C67459F3}" destId="{BCE86D0A-9F5B-47ED-9AF1-C34586964227}" srcOrd="3" destOrd="0" parTransId="{EFA69AAF-FBF6-48AB-B428-052369DAEC4C}" sibTransId="{86EE1454-D2C4-487D-8A38-643A01086D2C}"/>
    <dgm:cxn modelId="{A5520DDC-676D-4256-808B-0C20D8F5A0C7}" srcId="{30690FE9-B988-41FC-B308-47E9C67459F3}" destId="{6AC6CB88-B9E6-4912-AC7C-5A4FFCBCEBB7}" srcOrd="2" destOrd="0" parTransId="{C61940FB-9D66-4E33-9758-F1E57F248483}" sibTransId="{B77556AD-412D-4511-9568-7917FE4C871A}"/>
    <dgm:cxn modelId="{8A577A9D-27B4-44F8-BD3D-3383A5275444}" srcId="{2FD8B3F0-4334-469E-ABD2-DA99FF4FD810}" destId="{30690FE9-B988-41FC-B308-47E9C67459F3}" srcOrd="3" destOrd="0" parTransId="{FF4227CF-C72C-4471-AD75-1568B233B4BD}" sibTransId="{EE74C263-EB0F-4720-BF03-56FD2E01B972}"/>
    <dgm:cxn modelId="{BB058FB8-A11A-42C5-AA9A-5E624C648C4D}" type="presOf" srcId="{CB933BE0-C978-41A5-A896-040B948E1B17}" destId="{9674C921-38B4-44C6-B491-9BC0F4093EAD}" srcOrd="0" destOrd="0" presId="urn:microsoft.com/office/officeart/2005/8/layout/chevron2"/>
    <dgm:cxn modelId="{BBB2DE45-8B97-40B2-8F95-7A531127A3A8}" type="presOf" srcId="{2FD8B3F0-4334-469E-ABD2-DA99FF4FD810}" destId="{1523C258-83D5-4D9F-9821-CC611DBAF768}" srcOrd="0" destOrd="0" presId="urn:microsoft.com/office/officeart/2005/8/layout/chevron2"/>
    <dgm:cxn modelId="{01552A15-C599-4266-ACD9-54D4370A3257}" type="presOf" srcId="{834488CF-EE58-418A-9789-39113AF3F964}" destId="{0F506FE3-AE91-43E1-B0C6-F596B5FBCC90}" srcOrd="0" destOrd="0" presId="urn:microsoft.com/office/officeart/2005/8/layout/chevron2"/>
    <dgm:cxn modelId="{D0F55664-D8BE-43E1-A053-4A03A59569E8}" srcId="{3DA5DF80-AB71-4237-A377-061DB6F09EA4}" destId="{CB933BE0-C978-41A5-A896-040B948E1B17}" srcOrd="0" destOrd="0" parTransId="{B4FF3EB8-56FA-4C96-8DF1-B63BB304A4BC}" sibTransId="{F9C5560E-7BDE-4E66-B2D9-A01C7BD323C7}"/>
    <dgm:cxn modelId="{D7AC5F4B-7EA8-466B-BC15-F9752BD39A63}" type="presOf" srcId="{5F911923-6788-4603-9A6F-5A7E35CF4475}" destId="{19DDC571-57E4-485D-B172-359A86DA0530}" srcOrd="0" destOrd="5" presId="urn:microsoft.com/office/officeart/2005/8/layout/chevron2"/>
    <dgm:cxn modelId="{4BD070CB-692D-4C1B-85BC-F8733371716F}" type="presOf" srcId="{9DD06475-977E-4F4D-B291-4DD34819C96D}" destId="{19DDC571-57E4-485D-B172-359A86DA0530}" srcOrd="0" destOrd="1" presId="urn:microsoft.com/office/officeart/2005/8/layout/chevron2"/>
    <dgm:cxn modelId="{7AFC4335-AA99-423A-9698-C1D26C0CA4FF}" type="presOf" srcId="{30690FE9-B988-41FC-B308-47E9C67459F3}" destId="{0E1B53F6-150B-4506-B946-657D9FC0CC1F}" srcOrd="0" destOrd="0" presId="urn:microsoft.com/office/officeart/2005/8/layout/chevron2"/>
    <dgm:cxn modelId="{D5303AAC-0532-40B8-904F-28387BCADFA6}" srcId="{30690FE9-B988-41FC-B308-47E9C67459F3}" destId="{5F911923-6788-4603-9A6F-5A7E35CF4475}" srcOrd="5" destOrd="0" parTransId="{BCBFA3A5-1516-47C1-BD63-26BE06E93CC5}" sibTransId="{55B18AE8-176F-410A-AE8D-021B71A40049}"/>
    <dgm:cxn modelId="{61931B85-ABB7-4D45-994F-2281F6BB3D3F}" srcId="{2FD8B3F0-4334-469E-ABD2-DA99FF4FD810}" destId="{509086BF-2B28-403D-818E-C0B203FFCC86}" srcOrd="0" destOrd="0" parTransId="{A9CB473E-308B-4CDC-B8AA-9CFE44C4CEB4}" sibTransId="{0DCC8B13-5AB6-41A8-9D5D-32A6F1969D0E}"/>
    <dgm:cxn modelId="{E47367E2-B7AE-420C-AA63-43CFC7A13BB2}" type="presOf" srcId="{6AC6CB88-B9E6-4912-AC7C-5A4FFCBCEBB7}" destId="{19DDC571-57E4-485D-B172-359A86DA0530}" srcOrd="0" destOrd="2" presId="urn:microsoft.com/office/officeart/2005/8/layout/chevron2"/>
    <dgm:cxn modelId="{F51615CC-E4DB-43C7-BE79-FA24DACFB71A}" srcId="{30690FE9-B988-41FC-B308-47E9C67459F3}" destId="{9DD06475-977E-4F4D-B291-4DD34819C96D}" srcOrd="1" destOrd="0" parTransId="{E9AD7D1A-A0E5-443F-A975-BF684C2A5A9D}" sibTransId="{AF4CFCEC-4CD5-4949-A668-72418D1A5D50}"/>
    <dgm:cxn modelId="{726E43AF-53DD-484B-9E29-981955F7376B}" type="presOf" srcId="{787CF5E0-644A-4D5E-994B-42A87E274948}" destId="{19DDC571-57E4-485D-B172-359A86DA0530}" srcOrd="0" destOrd="0" presId="urn:microsoft.com/office/officeart/2005/8/layout/chevron2"/>
    <dgm:cxn modelId="{67660AC9-441A-4ABF-9CE8-BD9DCBECA58E}" type="presOf" srcId="{D36C2F91-D7B7-4791-A6B0-8C15C10AB3B8}" destId="{812DCE95-42CD-4906-9FA9-8CBE2BE3FDFB}" srcOrd="0" destOrd="0" presId="urn:microsoft.com/office/officeart/2005/8/layout/chevron2"/>
    <dgm:cxn modelId="{B4492916-025C-460D-961C-D5187EDC260C}" type="presOf" srcId="{BCE86D0A-9F5B-47ED-9AF1-C34586964227}" destId="{19DDC571-57E4-485D-B172-359A86DA0530}" srcOrd="0" destOrd="3" presId="urn:microsoft.com/office/officeart/2005/8/layout/chevron2"/>
    <dgm:cxn modelId="{968DF4CA-7C69-4B4E-97A5-EDD931B19F7B}" srcId="{30690FE9-B988-41FC-B308-47E9C67459F3}" destId="{151F6215-1692-40AA-8C67-5593415CF34F}" srcOrd="4" destOrd="0" parTransId="{BD11A5BC-439A-4DFC-A652-46833CC2011A}" sibTransId="{F45FAB34-5C1D-4C42-8AC5-4788260DCAB4}"/>
    <dgm:cxn modelId="{642106C3-F774-4050-B551-E13D6E2E0EC8}" srcId="{D36C2F91-D7B7-4791-A6B0-8C15C10AB3B8}" destId="{451BBBDA-DB7B-4037-950D-3048E2AD5F16}" srcOrd="0" destOrd="0" parTransId="{5D3A29F4-F0C3-4E74-A6AC-131CC11F2D9B}" sibTransId="{F348D47C-48C1-47BB-B5C8-BB2E2279F250}"/>
    <dgm:cxn modelId="{A4647270-5D60-4218-9FAD-3E108FF27AB6}" type="presParOf" srcId="{1523C258-83D5-4D9F-9821-CC611DBAF768}" destId="{DB078DD8-CD3B-4EBE-AE67-1506347E6675}" srcOrd="0" destOrd="0" presId="urn:microsoft.com/office/officeart/2005/8/layout/chevron2"/>
    <dgm:cxn modelId="{E6EEE347-4DA9-40C0-BC47-2BDE29F2B145}" type="presParOf" srcId="{DB078DD8-CD3B-4EBE-AE67-1506347E6675}" destId="{8ED32046-3C01-4BEE-BBFD-0E53180F04E9}" srcOrd="0" destOrd="0" presId="urn:microsoft.com/office/officeart/2005/8/layout/chevron2"/>
    <dgm:cxn modelId="{E0E60CF5-5DC8-47E8-8315-5A10E510F512}" type="presParOf" srcId="{DB078DD8-CD3B-4EBE-AE67-1506347E6675}" destId="{0F506FE3-AE91-43E1-B0C6-F596B5FBCC90}" srcOrd="1" destOrd="0" presId="urn:microsoft.com/office/officeart/2005/8/layout/chevron2"/>
    <dgm:cxn modelId="{02DD33FD-769A-4868-B29F-BB3B0FFDD49F}" type="presParOf" srcId="{1523C258-83D5-4D9F-9821-CC611DBAF768}" destId="{50647C27-8632-483E-AB61-B24CE825B1AF}" srcOrd="1" destOrd="0" presId="urn:microsoft.com/office/officeart/2005/8/layout/chevron2"/>
    <dgm:cxn modelId="{6673BEFF-BA28-47A3-963E-C43C59D88A78}" type="presParOf" srcId="{1523C258-83D5-4D9F-9821-CC611DBAF768}" destId="{06172B0A-0CBF-4D95-8FD6-5A5AFCECD41B}" srcOrd="2" destOrd="0" presId="urn:microsoft.com/office/officeart/2005/8/layout/chevron2"/>
    <dgm:cxn modelId="{C696807F-8D0C-44FA-9247-501C3F929388}" type="presParOf" srcId="{06172B0A-0CBF-4D95-8FD6-5A5AFCECD41B}" destId="{552F2E3F-098B-42B0-9F4B-83462C236211}" srcOrd="0" destOrd="0" presId="urn:microsoft.com/office/officeart/2005/8/layout/chevron2"/>
    <dgm:cxn modelId="{791A54CF-F152-4DF4-911A-609F5C69C6A2}" type="presParOf" srcId="{06172B0A-0CBF-4D95-8FD6-5A5AFCECD41B}" destId="{9674C921-38B4-44C6-B491-9BC0F4093EAD}" srcOrd="1" destOrd="0" presId="urn:microsoft.com/office/officeart/2005/8/layout/chevron2"/>
    <dgm:cxn modelId="{749BFB2D-E704-4CF5-9C96-F85BEA35E7B9}" type="presParOf" srcId="{1523C258-83D5-4D9F-9821-CC611DBAF768}" destId="{6D75DDEA-2D56-4448-BF77-937543DA8607}" srcOrd="3" destOrd="0" presId="urn:microsoft.com/office/officeart/2005/8/layout/chevron2"/>
    <dgm:cxn modelId="{0A2BFA47-F08A-4EE7-A125-3E568AE1A4B3}" type="presParOf" srcId="{1523C258-83D5-4D9F-9821-CC611DBAF768}" destId="{0072E2DE-D552-4636-96E9-BCBDF78BAB95}" srcOrd="4" destOrd="0" presId="urn:microsoft.com/office/officeart/2005/8/layout/chevron2"/>
    <dgm:cxn modelId="{A394489D-7CCB-465A-8375-4C5211022090}" type="presParOf" srcId="{0072E2DE-D552-4636-96E9-BCBDF78BAB95}" destId="{812DCE95-42CD-4906-9FA9-8CBE2BE3FDFB}" srcOrd="0" destOrd="0" presId="urn:microsoft.com/office/officeart/2005/8/layout/chevron2"/>
    <dgm:cxn modelId="{CD55875E-24CD-4960-9ED8-BFFF7E09FAA6}" type="presParOf" srcId="{0072E2DE-D552-4636-96E9-BCBDF78BAB95}" destId="{6583CD0B-473F-4956-B633-7B18FC885325}" srcOrd="1" destOrd="0" presId="urn:microsoft.com/office/officeart/2005/8/layout/chevron2"/>
    <dgm:cxn modelId="{6BDABA7A-EE76-4133-BBD6-0DAE6A0FEC83}" type="presParOf" srcId="{1523C258-83D5-4D9F-9821-CC611DBAF768}" destId="{FF1BC55B-062F-49E0-BDF2-96C86401F1E9}" srcOrd="5" destOrd="0" presId="urn:microsoft.com/office/officeart/2005/8/layout/chevron2"/>
    <dgm:cxn modelId="{87F00200-B91B-49E6-9B30-F7760EDF4BE0}" type="presParOf" srcId="{1523C258-83D5-4D9F-9821-CC611DBAF768}" destId="{7DE6E4FE-A0AD-41A6-A70C-6B13368C19E8}" srcOrd="6" destOrd="0" presId="urn:microsoft.com/office/officeart/2005/8/layout/chevron2"/>
    <dgm:cxn modelId="{CB885EC1-D341-45A0-8856-FBFA7BB8304B}" type="presParOf" srcId="{7DE6E4FE-A0AD-41A6-A70C-6B13368C19E8}" destId="{0E1B53F6-150B-4506-B946-657D9FC0CC1F}" srcOrd="0" destOrd="0" presId="urn:microsoft.com/office/officeart/2005/8/layout/chevron2"/>
    <dgm:cxn modelId="{92946D5E-6316-4D10-BE41-DC8CF5AAAF7C}" type="presParOf" srcId="{7DE6E4FE-A0AD-41A6-A70C-6B13368C19E8}" destId="{19DDC571-57E4-485D-B172-359A86DA05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054060-4EA8-4E20-A482-F825BA8D87E1}">
      <dsp:nvSpPr>
        <dsp:cNvPr id="0" name=""/>
        <dsp:cNvSpPr/>
      </dsp:nvSpPr>
      <dsp:spPr>
        <a:xfrm rot="10800000">
          <a:off x="1119986" y="211"/>
          <a:ext cx="3429928" cy="10242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165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Управление кадров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376043" y="211"/>
        <a:ext cx="3173871" cy="1024228"/>
      </dsp:txXfrm>
    </dsp:sp>
    <dsp:sp modelId="{763C5246-E177-4C09-B0CC-A04C7C9136CD}">
      <dsp:nvSpPr>
        <dsp:cNvPr id="0" name=""/>
        <dsp:cNvSpPr/>
      </dsp:nvSpPr>
      <dsp:spPr>
        <a:xfrm>
          <a:off x="607872" y="211"/>
          <a:ext cx="1024228" cy="102422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5E44E7-370D-4751-B4BB-52CAB987D7B2}">
      <dsp:nvSpPr>
        <dsp:cNvPr id="0" name=""/>
        <dsp:cNvSpPr/>
      </dsp:nvSpPr>
      <dsp:spPr>
        <a:xfrm rot="10800000">
          <a:off x="1119986" y="1330179"/>
          <a:ext cx="3429928" cy="10242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165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Управление дистанционного обучения и повышения квалификации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376043" y="1330179"/>
        <a:ext cx="3173871" cy="1024228"/>
      </dsp:txXfrm>
    </dsp:sp>
    <dsp:sp modelId="{9538F928-5DF9-459F-B67D-28BDF3728E94}">
      <dsp:nvSpPr>
        <dsp:cNvPr id="0" name=""/>
        <dsp:cNvSpPr/>
      </dsp:nvSpPr>
      <dsp:spPr>
        <a:xfrm>
          <a:off x="607872" y="1330179"/>
          <a:ext cx="1024228" cy="102422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98E63-2A9E-41EC-B5A5-560F895E2A5A}">
      <dsp:nvSpPr>
        <dsp:cNvPr id="0" name=""/>
        <dsp:cNvSpPr/>
      </dsp:nvSpPr>
      <dsp:spPr>
        <a:xfrm rot="10800000">
          <a:off x="1119986" y="2660148"/>
          <a:ext cx="3429928" cy="10242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165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Управление дополнительного образования</a:t>
          </a:r>
          <a:endParaRPr lang="ru-RU" sz="1800" kern="1200" dirty="0"/>
        </a:p>
      </dsp:txBody>
      <dsp:txXfrm rot="10800000">
        <a:off x="1376043" y="2660148"/>
        <a:ext cx="3173871" cy="1024228"/>
      </dsp:txXfrm>
    </dsp:sp>
    <dsp:sp modelId="{049A4141-FC4E-4A1A-ABF7-428B28267D23}">
      <dsp:nvSpPr>
        <dsp:cNvPr id="0" name=""/>
        <dsp:cNvSpPr/>
      </dsp:nvSpPr>
      <dsp:spPr>
        <a:xfrm>
          <a:off x="607872" y="2660148"/>
          <a:ext cx="1024228" cy="102422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EE03E-E2AD-48DD-848C-AC1196EED6CE}">
      <dsp:nvSpPr>
        <dsp:cNvPr id="0" name=""/>
        <dsp:cNvSpPr/>
      </dsp:nvSpPr>
      <dsp:spPr>
        <a:xfrm rot="10800000">
          <a:off x="1124230" y="0"/>
          <a:ext cx="3446820" cy="1024185"/>
        </a:xfrm>
        <a:prstGeom prst="homePlate">
          <a:avLst/>
        </a:prstGeom>
        <a:solidFill>
          <a:srgbClr val="FF23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1637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Arial" panose="020B0604020202020204" pitchFamily="34" charset="0"/>
              <a:cs typeface="Arial" panose="020B0604020202020204" pitchFamily="34" charset="0"/>
            </a:rPr>
            <a:t>Правительство Ростовской области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380276" y="0"/>
        <a:ext cx="3190774" cy="1024185"/>
      </dsp:txXfrm>
    </dsp:sp>
    <dsp:sp modelId="{5C431A5A-9C7F-4A7A-827B-2A98FFF61D2D}">
      <dsp:nvSpPr>
        <dsp:cNvPr id="0" name=""/>
        <dsp:cNvSpPr/>
      </dsp:nvSpPr>
      <dsp:spPr>
        <a:xfrm>
          <a:off x="612137" y="288"/>
          <a:ext cx="1024185" cy="10241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63605-198B-431E-9431-58B9D93AF84B}">
      <dsp:nvSpPr>
        <dsp:cNvPr id="0" name=""/>
        <dsp:cNvSpPr/>
      </dsp:nvSpPr>
      <dsp:spPr>
        <a:xfrm rot="10800000">
          <a:off x="1124230" y="1330201"/>
          <a:ext cx="3446820" cy="1024185"/>
        </a:xfrm>
        <a:prstGeom prst="homePlate">
          <a:avLst/>
        </a:prstGeom>
        <a:solidFill>
          <a:srgbClr val="FBE01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1637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 w="3175">
                <a:noFill/>
              </a:ln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АО «Азовский оптико-механический завод</a:t>
          </a:r>
          <a:r>
            <a:rPr lang="ru-RU" sz="1800" kern="1200" dirty="0" smtClean="0">
              <a:ln w="3175">
                <a:noFill/>
              </a:ln>
              <a:noFill/>
              <a:latin typeface="Arial" panose="020B0604020202020204" pitchFamily="34" charset="0"/>
              <a:cs typeface="Arial" panose="020B0604020202020204" pitchFamily="34" charset="0"/>
            </a:rPr>
            <a:t>»</a:t>
          </a:r>
          <a:endParaRPr lang="ru-RU" sz="1800" kern="1200" dirty="0">
            <a:ln w="3175">
              <a:noFill/>
            </a:ln>
            <a:noFill/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380276" y="1330201"/>
        <a:ext cx="3190774" cy="1024185"/>
      </dsp:txXfrm>
    </dsp:sp>
    <dsp:sp modelId="{051BB478-DF46-4ED7-B17F-A475C6C33EBB}">
      <dsp:nvSpPr>
        <dsp:cNvPr id="0" name=""/>
        <dsp:cNvSpPr/>
      </dsp:nvSpPr>
      <dsp:spPr>
        <a:xfrm>
          <a:off x="612137" y="1330201"/>
          <a:ext cx="1024185" cy="102418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6071F-9BC7-4D8D-A57A-C12F65E27801}">
      <dsp:nvSpPr>
        <dsp:cNvPr id="0" name=""/>
        <dsp:cNvSpPr/>
      </dsp:nvSpPr>
      <dsp:spPr>
        <a:xfrm rot="10800000">
          <a:off x="1124230" y="2660114"/>
          <a:ext cx="3446820" cy="1024185"/>
        </a:xfrm>
        <a:prstGeom prst="homePlate">
          <a:avLst/>
        </a:prstGeom>
        <a:solidFill>
          <a:srgbClr val="0038A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1637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Arial" panose="020B0604020202020204" pitchFamily="34" charset="0"/>
              <a:cs typeface="Arial" panose="020B0604020202020204" pitchFamily="34" charset="0"/>
            </a:rPr>
            <a:t>ООО «ПК НЭВЗ»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380276" y="2660114"/>
        <a:ext cx="3190774" cy="1024185"/>
      </dsp:txXfrm>
    </dsp:sp>
    <dsp:sp modelId="{E9F49A74-FCCA-4B63-B979-71A511747C40}">
      <dsp:nvSpPr>
        <dsp:cNvPr id="0" name=""/>
        <dsp:cNvSpPr/>
      </dsp:nvSpPr>
      <dsp:spPr>
        <a:xfrm>
          <a:off x="612137" y="2660114"/>
          <a:ext cx="1024185" cy="102418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33F3B0A-F2DD-4CBB-B9FC-B86F89A12EB8}" type="datetimeFigureOut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36B1C3-663E-4B44-8279-C2EAE0BA2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15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0F9F8-AE57-4584-A49B-F624A4EE85FD}" type="datetimeFigureOut">
              <a:rPr lang="ru-RU" smtClean="0"/>
              <a:t>14.09.2023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DE003-9893-47DF-9DCB-5672C36DD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20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1EECF0-49B4-4BBB-A0B2-AED675C49217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11EFC-CC82-46A4-97F7-B934B88BEA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20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004C71-1C57-4669-861A-E8BDB3636E53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9D85A-25A8-40E0-8AC7-BF200293D2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1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71D330-0BB1-4AA5-B523-B73131190F44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398F1-993C-40D8-947A-36B6FB80B5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41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304E23-49BD-4856-B74F-831943473729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DA4A0-1034-47DC-9821-8A1970E617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87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833CC7-3CDC-499D-A366-9F64B8BD25E8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60C4E9-1D5A-4519-A4D4-160AC38583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76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85CD4E-29A8-4BC9-95C7-E4201A3958ED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BF09C0-A2CD-4594-9128-E7CB2A34EE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0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ED1573-2A86-4C74-9BEF-217FEAE03307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B4446D-23DA-4032-9B39-54C139FF22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373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C68D56-9751-4491-A19D-E76B6C639481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22F5B-5AF9-45FC-927F-B272325B51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335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2D5FC7-8EA9-4781-AEBB-8C9C2442CCA1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6AF223-BF5C-44FD-BBED-ECF6F72261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6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5285-7711-4BB7-872B-9432B0FDAA51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953BC-893B-4D6D-9ED7-88B4AABE4A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7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D80496-8A87-4F11-8507-508334BF6B6D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2A296-E05C-4BD7-BB73-CFDAEB590C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83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CC0256-4A73-4369-BA87-361D9F0EF108}" type="datetimeFigureOut">
              <a:rPr lang="ru-RU" smtClean="0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3D8E21-78A0-41FD-B9B7-D3F08F66AE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1"/>
            <a:ext cx="12191997" cy="6858000"/>
          </a:xfrm>
          <a:prstGeom prst="rect">
            <a:avLst/>
          </a:prstGeom>
          <a:gradFill flip="none" rotWithShape="1">
            <a:gsLst>
              <a:gs pos="0">
                <a:srgbClr val="E0EDF5"/>
              </a:gs>
              <a:gs pos="46000">
                <a:srgbClr val="C8D8F6"/>
              </a:gs>
              <a:gs pos="100000">
                <a:srgbClr val="7088E3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4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AFAFA"/>
            </a:gs>
            <a:gs pos="74001">
              <a:srgbClr val="D7D7D7"/>
            </a:gs>
            <a:gs pos="83000">
              <a:srgbClr val="D7D7D7"/>
            </a:gs>
            <a:gs pos="100000">
              <a:srgbClr val="E4E4E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0" y="5053264"/>
            <a:ext cx="12192000" cy="1804737"/>
          </a:xfrm>
          <a:prstGeom prst="rect">
            <a:avLst/>
          </a:prstGeom>
          <a:gradFill flip="none" rotWithShape="1">
            <a:gsLst>
              <a:gs pos="0">
                <a:srgbClr val="E0EDF5"/>
              </a:gs>
              <a:gs pos="46000">
                <a:srgbClr val="C8D8F6"/>
              </a:gs>
              <a:gs pos="100000">
                <a:srgbClr val="7088E3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– это не миф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0" y="5053264"/>
            <a:ext cx="12192000" cy="0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195793" y="638159"/>
            <a:ext cx="11844866" cy="16287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altLang="ru-RU" sz="4400" i="1" dirty="0" smtClean="0">
                <a:solidFill>
                  <a:srgbClr val="123B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РЕКЛАМА В СОЦИАЛЬНЫХ СЕТЯХ</a:t>
            </a:r>
            <a:endParaRPr lang="ru-RU" altLang="ru-RU" sz="4400" i="1" dirty="0">
              <a:solidFill>
                <a:srgbClr val="123B6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62864" y="5424457"/>
            <a:ext cx="45291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123B67"/>
                </a:solidFill>
              </a:rPr>
              <a:t> </a:t>
            </a:r>
            <a:endParaRPr lang="ru-RU" b="1" i="1" dirty="0">
              <a:solidFill>
                <a:srgbClr val="123B67"/>
              </a:solidFill>
            </a:endParaRPr>
          </a:p>
          <a:p>
            <a:r>
              <a:rPr lang="ru-RU" sz="2800" b="1" i="1" dirty="0" smtClean="0">
                <a:solidFill>
                  <a:srgbClr val="123B67"/>
                </a:solidFill>
              </a:rPr>
              <a:t>Захарова Ольга Алексеевна</a:t>
            </a:r>
            <a:endParaRPr lang="ru-RU" sz="2800" b="1" i="1" dirty="0">
              <a:solidFill>
                <a:srgbClr val="123B6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052" y="739472"/>
            <a:ext cx="90565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Audiences</a:t>
            </a:r>
            <a:r>
              <a:rPr lang="ru-RU" sz="2400" dirty="0">
                <a:solidFill>
                  <a:srgbClr val="FF0000"/>
                </a:solidFill>
              </a:rPr>
              <a:t>». </a:t>
            </a:r>
            <a:r>
              <a:rPr lang="ru-RU" sz="2400" dirty="0"/>
              <a:t>Чтобы создать такую аудиторию, нужно загрузить в рекламный кабинет файл в формате CSV или TXT с номерами телефонов пользователей или их </a:t>
            </a:r>
            <a:r>
              <a:rPr lang="ru-RU" sz="2400" dirty="0" err="1"/>
              <a:t>хэшей</a:t>
            </a:r>
            <a:r>
              <a:rPr lang="ru-RU" sz="2400" dirty="0"/>
              <a:t>. Это позволяет запускать </a:t>
            </a:r>
            <a:r>
              <a:rPr lang="ru-RU" sz="2400" dirty="0" err="1"/>
              <a:t>ретаргетинговые</a:t>
            </a:r>
            <a:r>
              <a:rPr lang="ru-RU" sz="2400" dirty="0"/>
              <a:t> кампании, сделать обращение к базе клиентов более персонализированным, работать над повторными продажами для уже существующих клиентов и дополнительно стимулировать потенциальных клиентов к покупке. Также можно исключать из показа загруженную аудиторию. Перед такими запусками важно убедиться, что вы не нарушаете законодательство об использовании персональных данных.</a:t>
            </a:r>
          </a:p>
          <a:p>
            <a:endParaRPr lang="ru-RU" sz="2400" dirty="0"/>
          </a:p>
          <a:p>
            <a:r>
              <a:rPr lang="ru-RU" sz="2400" dirty="0"/>
              <a:t>Также в </a:t>
            </a:r>
            <a:r>
              <a:rPr lang="ru-RU" sz="2400" dirty="0" err="1"/>
              <a:t>Telegram</a:t>
            </a:r>
            <a:r>
              <a:rPr lang="ru-RU" sz="2400" dirty="0"/>
              <a:t> </a:t>
            </a:r>
            <a:r>
              <a:rPr lang="ru-RU" sz="2400" dirty="0" err="1"/>
              <a:t>Ads</a:t>
            </a:r>
            <a:r>
              <a:rPr lang="ru-RU" sz="2400" dirty="0"/>
              <a:t> можно указать список конкретных каналов для </a:t>
            </a:r>
            <a:r>
              <a:rPr lang="ru-RU" sz="2400" dirty="0" err="1"/>
              <a:t>таргетинга</a:t>
            </a:r>
            <a:r>
              <a:rPr lang="ru-RU" sz="2400" dirty="0"/>
              <a:t> — для этого есть раздел 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Channels</a:t>
            </a:r>
            <a:r>
              <a:rPr lang="ru-RU" sz="2400" dirty="0">
                <a:solidFill>
                  <a:srgbClr val="FF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074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all" dirty="0">
                <a:solidFill>
                  <a:srgbClr val="000080"/>
                </a:solidFill>
              </a:rPr>
              <a:t>Ключевые участники проекта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28844880"/>
              </p:ext>
            </p:extLst>
          </p:nvPr>
        </p:nvGraphicFramePr>
        <p:xfrm>
          <a:off x="534988" y="2083594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02775117"/>
              </p:ext>
            </p:extLst>
          </p:nvPr>
        </p:nvGraphicFramePr>
        <p:xfrm>
          <a:off x="6239934" y="2082536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1703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668103" y="2286000"/>
            <a:ext cx="2979614" cy="11334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ИАС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282127" y="1560444"/>
            <a:ext cx="5297087" cy="304800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907753" y="1131025"/>
            <a:ext cx="2500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Эффективность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982015" y="2750505"/>
            <a:ext cx="1639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Вход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805861" y="2750505"/>
            <a:ext cx="1856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Результат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50084" y="4612361"/>
            <a:ext cx="4565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2060"/>
                </a:solidFill>
              </a:rPr>
              <a:t>Стоимость ИАС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2060"/>
                </a:solidFill>
              </a:rPr>
              <a:t>Рабочее время участников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0345" y="4181473"/>
            <a:ext cx="56952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2060"/>
                </a:solidFill>
              </a:rPr>
              <a:t>Прогнозная модель вакансий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2060"/>
                </a:solidFill>
              </a:rPr>
              <a:t>База данных компетенций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2060"/>
                </a:solidFill>
              </a:rPr>
              <a:t>Кадровая стратегия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735422" y="2819399"/>
            <a:ext cx="704850" cy="38543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7874364" y="2819398"/>
            <a:ext cx="704850" cy="38543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26889" y="153056"/>
            <a:ext cx="10515600" cy="775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cap="all" dirty="0" smtClean="0">
                <a:solidFill>
                  <a:srgbClr val="000080"/>
                </a:solidFill>
              </a:rPr>
              <a:t>Механизм реализации проекта</a:t>
            </a:r>
            <a:endParaRPr lang="ru-RU" sz="3600" cap="all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Бюджет ПРОЕКТА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27686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Источник финансирования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финансирования, </a:t>
                      </a:r>
                      <a:r>
                        <a:rPr lang="ru-RU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тыс.руб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софинансирование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за счет предприятий партнеров 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78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801" y="2409826"/>
            <a:ext cx="10473266" cy="1325563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altLang="ru-RU" sz="6600" b="1" i="1" dirty="0">
                <a:solidFill>
                  <a:srgbClr val="123B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Спасибо за внимание!</a:t>
            </a:r>
            <a:endParaRPr lang="ru-RU" altLang="ru-RU" sz="5400" i="1" dirty="0">
              <a:solidFill>
                <a:srgbClr val="123B6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0122" y="0"/>
            <a:ext cx="7258338" cy="1325563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РЕЗУЛЬТАТЫ ПРОЕКТА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65163" y="3079388"/>
            <a:ext cx="5157787" cy="8239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2018 г.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839788" y="3491345"/>
            <a:ext cx="5157787" cy="269831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400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100" dirty="0" smtClean="0">
                <a:solidFill>
                  <a:srgbClr val="002060"/>
                </a:solidFill>
                <a:cs typeface="Arial" panose="020B0604020202020204" pitchFamily="34" charset="0"/>
              </a:rPr>
              <a:t>вовлечение в </a:t>
            </a:r>
            <a:r>
              <a:rPr lang="ru-RU" sz="210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ИАС</a:t>
            </a:r>
            <a:r>
              <a:rPr lang="ru-RU" sz="21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ru-RU" sz="2100" dirty="0" smtClean="0">
                <a:solidFill>
                  <a:srgbClr val="002060"/>
                </a:solidFill>
                <a:cs typeface="Arial" panose="020B0604020202020204" pitchFamily="34" charset="0"/>
              </a:rPr>
              <a:t>не менее 25% </a:t>
            </a:r>
            <a:r>
              <a:rPr lang="ru-RU" sz="210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НПР</a:t>
            </a:r>
            <a:r>
              <a:rPr lang="ru-RU" sz="2100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ru-RU" sz="210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ДГТУ</a:t>
            </a:r>
            <a:endParaRPr lang="ru-RU" sz="21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3079388"/>
            <a:ext cx="5183188" cy="8239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2020 г.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12527" y="5375563"/>
            <a:ext cx="5183188" cy="8140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cs typeface="Arial" panose="020B0604020202020204" pitchFamily="34" charset="0"/>
              </a:rPr>
              <a:t>вовлечение </a:t>
            </a:r>
            <a:r>
              <a:rPr lang="ru-RU" sz="1800" dirty="0">
                <a:solidFill>
                  <a:srgbClr val="002060"/>
                </a:solidFill>
                <a:cs typeface="Arial" panose="020B0604020202020204" pitchFamily="34" charset="0"/>
              </a:rPr>
              <a:t>в </a:t>
            </a:r>
            <a:r>
              <a:rPr lang="ru-RU" sz="180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ИАС</a:t>
            </a:r>
            <a:r>
              <a:rPr lang="ru-RU" sz="1800" dirty="0" smtClean="0">
                <a:solidFill>
                  <a:srgbClr val="002060"/>
                </a:solidFill>
                <a:cs typeface="Arial" panose="020B0604020202020204" pitchFamily="34" charset="0"/>
              </a:rPr>
              <a:t> не </a:t>
            </a:r>
            <a:r>
              <a:rPr lang="ru-RU" sz="1800" dirty="0">
                <a:solidFill>
                  <a:srgbClr val="002060"/>
                </a:solidFill>
                <a:cs typeface="Arial" panose="020B0604020202020204" pitchFamily="34" charset="0"/>
              </a:rPr>
              <a:t>менее </a:t>
            </a:r>
            <a:r>
              <a:rPr lang="ru-RU" sz="1800" dirty="0" smtClean="0">
                <a:solidFill>
                  <a:srgbClr val="002060"/>
                </a:solidFill>
                <a:cs typeface="Arial" panose="020B0604020202020204" pitchFamily="34" charset="0"/>
              </a:rPr>
              <a:t>75</a:t>
            </a:r>
            <a:r>
              <a:rPr lang="ru-RU" sz="1800" dirty="0">
                <a:solidFill>
                  <a:srgbClr val="002060"/>
                </a:solidFill>
                <a:cs typeface="Arial" panose="020B0604020202020204" pitchFamily="34" charset="0"/>
              </a:rPr>
              <a:t>% </a:t>
            </a:r>
            <a:r>
              <a:rPr lang="ru-RU" sz="1800" dirty="0" err="1">
                <a:solidFill>
                  <a:srgbClr val="002060"/>
                </a:solidFill>
                <a:cs typeface="Arial" panose="020B0604020202020204" pitchFamily="34" charset="0"/>
              </a:rPr>
              <a:t>НПР</a:t>
            </a:r>
            <a:r>
              <a:rPr lang="ru-RU" sz="18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cs typeface="Arial" panose="020B0604020202020204" pitchFamily="34" charset="0"/>
              </a:rPr>
              <a:t>ДГТУ</a:t>
            </a:r>
            <a:endParaRPr lang="ru-RU" sz="1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375" y="1366973"/>
            <a:ext cx="2457793" cy="42487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201" y="1366972"/>
            <a:ext cx="2457793" cy="42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1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1455" y="0"/>
            <a:ext cx="5679545" cy="1325563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РЕЗУЛЬТАТЫ ПРОЕКТА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0946" y="3251198"/>
            <a:ext cx="5157787" cy="2989264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rgbClr val="002060"/>
                </a:solidFill>
                <a:cs typeface="Arial" panose="020B0604020202020204" pitchFamily="34" charset="0"/>
              </a:rPr>
              <a:t>Управление компетенциями сотрудников на основе данных статистического наблюдения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" name="Объект 1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944325" y="1690685"/>
            <a:ext cx="1268078" cy="1201016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5528733" y="3200399"/>
            <a:ext cx="6417733" cy="2989264"/>
          </a:xfrm>
        </p:spPr>
        <p:txBody>
          <a:bodyPr>
            <a:noAutofit/>
          </a:bodyPr>
          <a:lstStyle/>
          <a:p>
            <a:r>
              <a:rPr lang="ru-RU" b="0" dirty="0">
                <a:solidFill>
                  <a:srgbClr val="002060"/>
                </a:solidFill>
                <a:cs typeface="Arial" panose="020B0604020202020204" pitchFamily="34" charset="0"/>
              </a:rPr>
              <a:t>Развитие инновационных отраслей промышленного производства за счет повышения качества подготовки </a:t>
            </a:r>
            <a:r>
              <a:rPr lang="ru-RU" b="0" dirty="0" smtClean="0">
                <a:solidFill>
                  <a:srgbClr val="002060"/>
                </a:solidFill>
                <a:cs typeface="Arial" panose="020B0604020202020204" pitchFamily="34" charset="0"/>
              </a:rPr>
              <a:t>специалистов</a:t>
            </a:r>
          </a:p>
          <a:p>
            <a:endParaRPr lang="ru-RU" b="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ru-RU" b="0" dirty="0" smtClean="0">
                <a:solidFill>
                  <a:srgbClr val="002060"/>
                </a:solidFill>
                <a:cs typeface="Arial" panose="020B0604020202020204" pitchFamily="34" charset="0"/>
              </a:rPr>
              <a:t>Образование новых научно-производственных объединений для подготовки и проведения корпоративных чемпионатов по методике «</a:t>
            </a:r>
            <a:r>
              <a:rPr lang="ru-RU" b="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Ворлдскилс</a:t>
            </a:r>
            <a:r>
              <a:rPr lang="ru-RU" b="0" dirty="0" smtClean="0">
                <a:solidFill>
                  <a:srgbClr val="002060"/>
                </a:solidFill>
                <a:cs typeface="Arial" panose="020B0604020202020204" pitchFamily="34" charset="0"/>
              </a:rPr>
              <a:t> Россия»</a:t>
            </a:r>
            <a:endParaRPr lang="ru-RU" b="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pic>
        <p:nvPicPr>
          <p:cNvPr id="19" name="Объект 1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8377517" y="1690685"/>
            <a:ext cx="1249500" cy="126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89733" cy="1325563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Показатели эффективности реализации ПРОЕКТА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3" cy="19304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9881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41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78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270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975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845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показателя,</a:t>
                      </a:r>
                    </a:p>
                    <a:p>
                      <a:pPr algn="ctr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 измерения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Методика расчета показателя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Фактическое значение показателя на 01.01.2018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значения показателя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вовлеченных </a:t>
                      </a:r>
                      <a:r>
                        <a:rPr lang="ru-RU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НПР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ДГТУ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rowSpan="2"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пол. 2018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пол. 2018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25%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50%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75%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18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8766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Этапы реализации ПРОЕКТА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468582"/>
          <a:ext cx="10515600" cy="5126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963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8766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Этапы реализации ПРОЕКТА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468582"/>
          <a:ext cx="10515600" cy="5126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886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5951" y="195415"/>
            <a:ext cx="10515600" cy="104803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80"/>
                </a:solidFill>
              </a:rPr>
              <a:t>ЦЕЛИ </a:t>
            </a:r>
            <a:r>
              <a:rPr lang="ru-RU" sz="3600" dirty="0" smtClean="0">
                <a:solidFill>
                  <a:srgbClr val="000080"/>
                </a:solidFill>
              </a:rPr>
              <a:t>И ЗАДАЧИ </a:t>
            </a:r>
            <a:r>
              <a:rPr lang="ru-RU" sz="3600" dirty="0" smtClean="0">
                <a:solidFill>
                  <a:srgbClr val="000080"/>
                </a:solidFill>
              </a:rPr>
              <a:t> РЕКЛАМЫ В СОЦИАЛЬНЫХ СЕТЯХ</a:t>
            </a:r>
            <a:endParaRPr lang="ru-RU" sz="3600" dirty="0">
              <a:solidFill>
                <a:srgbClr val="000080"/>
              </a:solidFill>
              <a:cs typeface="Arial" panose="020B0604020202020204" pitchFamily="34" charset="0"/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>
          <a:xfrm>
            <a:off x="3577766" y="1055339"/>
            <a:ext cx="1627909" cy="82391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30" name="Объект 29"/>
          <p:cNvSpPr>
            <a:spLocks noGrp="1"/>
          </p:cNvSpPr>
          <p:nvPr>
            <p:ph sz="half" idx="2"/>
          </p:nvPr>
        </p:nvSpPr>
        <p:spPr>
          <a:xfrm>
            <a:off x="151181" y="1994340"/>
            <a:ext cx="2837552" cy="322959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Поддержка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процессов управления кадровым потенциалом в соответствии со стратегическими и текущими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задачами региона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468311" y="1055339"/>
            <a:ext cx="1178069" cy="8239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" name="Объект 16"/>
          <p:cNvSpPr>
            <a:spLocks noGrp="1"/>
          </p:cNvSpPr>
          <p:nvPr>
            <p:ph sz="quarter" idx="4"/>
          </p:nvPr>
        </p:nvSpPr>
        <p:spPr>
          <a:xfrm>
            <a:off x="3109574" y="1994339"/>
            <a:ext cx="8938493" cy="460119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/>
              <a:t>увеличение  посещаемости рекламного канала  </a:t>
            </a:r>
            <a:endParaRPr lang="ru-RU" sz="2400" dirty="0"/>
          </a:p>
          <a:p>
            <a:r>
              <a:rPr lang="ru-RU" sz="2400" dirty="0" smtClean="0"/>
              <a:t>вовлеченность </a:t>
            </a:r>
            <a:r>
              <a:rPr lang="ru-RU" sz="2400" dirty="0"/>
              <a:t>аудитории</a:t>
            </a:r>
          </a:p>
          <a:p>
            <a:r>
              <a:rPr lang="ru-RU" sz="2400" dirty="0"/>
              <a:t>привлечение новых подписчиков</a:t>
            </a:r>
          </a:p>
          <a:p>
            <a:r>
              <a:rPr lang="ru-RU" sz="2400" dirty="0" smtClean="0"/>
              <a:t>осведомленность </a:t>
            </a:r>
            <a:r>
              <a:rPr lang="ru-RU" sz="2400" dirty="0"/>
              <a:t>потенциальных клиентов о компании и проводимых акциях</a:t>
            </a:r>
          </a:p>
          <a:p>
            <a:r>
              <a:rPr lang="ru-RU" sz="2400" dirty="0"/>
              <a:t>установки приложений компании</a:t>
            </a:r>
          </a:p>
          <a:p>
            <a:pPr marL="0" indent="0">
              <a:lnSpc>
                <a:spcPct val="170000"/>
              </a:lnSpc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9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8766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Взаимосвязь проекта с Программой развития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1148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9351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752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Степень реализации мероприятия в рамках проекта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1.3.2 Разработка дополнительных  программ электронного обучения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реализовано частично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1.4.2 Открытие  образовательных программ технологической магистратуры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Мероприятие реализовано частично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3.2.2 Программа по привлечению выдающихся  </a:t>
                      </a:r>
                      <a:r>
                        <a:rPr lang="ru-RU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НПР</a:t>
                      </a:r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 работающих  в сфере приоритетных  направлений развития  опорного университета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реализовано частично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3.2.2 Диверсификация программ повышения квалификации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реализовано частично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4.3.1 Внедрение эффективного контракта и автоматизированной системы администрирования 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реализовано частично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69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8766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Взаимосвязь проекта с Программой развития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714789"/>
          <a:ext cx="10515600" cy="39065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719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84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Блок мероприятий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 результативности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 Развитие системы непрерывного образования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дополнительных программ электронного обучения (нарастающим итогом), ед.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 Развитие системы непрерывного образования</a:t>
                      </a:r>
                    </a:p>
                    <a:p>
                      <a:pPr algn="l"/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обучающихся по дополнительным программам электронного обучения, чел.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 Развитие программ магистратуры и аспирантуры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новых программ технологической магистратуры (</a:t>
                      </a:r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нарастающим итогом</a:t>
                      </a: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ед.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Привлечение научно-педагогических работников, обладающих компетенциями в научной и образовательной деятельности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</a:t>
                      </a:r>
                      <a:r>
                        <a:rPr lang="ru-RU" sz="1600" b="0" kern="1200" noProof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НПР</a:t>
                      </a: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</a:t>
                      </a:r>
                      <a:r>
                        <a:rPr lang="ru-RU" sz="1600" b="0" kern="1200" baseline="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сотрудников, освоивших программы повышения квалификации (нарастающим итогом), чел.</a:t>
                      </a:r>
                      <a:endParaRPr lang="ru-RU" sz="1600" b="0" kern="1200" noProof="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921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8766"/>
          </a:xfrm>
        </p:spPr>
        <p:txBody>
          <a:bodyPr>
            <a:normAutofit/>
          </a:bodyPr>
          <a:lstStyle/>
          <a:p>
            <a:r>
              <a:rPr lang="ru-RU" sz="3600" cap="all" dirty="0" smtClean="0">
                <a:solidFill>
                  <a:srgbClr val="000080"/>
                </a:solidFill>
              </a:rPr>
              <a:t>Взаимосвязь проекта с Программой развития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714789"/>
          <a:ext cx="10515600" cy="25958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719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84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Блок мероприятий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 результативности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 Повышение уровня компетентности сотрудников университета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</a:t>
                      </a:r>
                      <a:r>
                        <a:rPr lang="ru-RU" sz="16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НПР</a:t>
                      </a:r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сотрудников, освоивших программы повышения квалификации, чел.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 Оптимизация системы управления вузом</a:t>
                      </a: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Доля</a:t>
                      </a:r>
                      <a:r>
                        <a:rPr lang="ru-RU" sz="1600" b="0" kern="1200" baseline="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kern="1200" baseline="0" noProof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НПР</a:t>
                      </a:r>
                      <a:r>
                        <a:rPr lang="ru-RU" sz="1600" b="0" kern="1200" baseline="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перешедших на эффективный контракт, %</a:t>
                      </a:r>
                      <a:endParaRPr lang="ru-RU" sz="1600" b="0" kern="1200" noProof="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 Оптимизация системы управления вузом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Доля</a:t>
                      </a:r>
                      <a:r>
                        <a:rPr lang="ru-RU" sz="1600" b="0" kern="1200" baseline="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kern="1200" baseline="0" noProof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НПР</a:t>
                      </a:r>
                      <a:r>
                        <a:rPr lang="ru-RU" sz="1600" b="0" kern="1200" baseline="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выполнивших критерии эффективного контракта более чем на 75%</a:t>
                      </a:r>
                      <a:endParaRPr lang="ru-RU" sz="1600" b="0" kern="1200" noProof="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34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125200" cy="97876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cap="all" dirty="0" smtClean="0">
                <a:solidFill>
                  <a:srgbClr val="000080"/>
                </a:solidFill>
              </a:rPr>
              <a:t>Распределение бюджета проекта по направлениям преобразований</a:t>
            </a:r>
            <a:endParaRPr lang="ru-RU" sz="3600" cap="all" dirty="0">
              <a:solidFill>
                <a:srgbClr val="00008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962794"/>
              </p:ext>
            </p:extLst>
          </p:nvPr>
        </p:nvGraphicFramePr>
        <p:xfrm>
          <a:off x="838200" y="2722323"/>
          <a:ext cx="10515600" cy="14833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4656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49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249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Направление преобразования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финансирования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субсидия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софинансирование</a:t>
                      </a:r>
                      <a:endParaRPr lang="ru-RU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Модернизация образовательной деятельности 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100 000</a:t>
                      </a: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Модернизация системы управления университетом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noProof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900 000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065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5951" y="195415"/>
            <a:ext cx="10515600" cy="104803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80"/>
                </a:solidFill>
              </a:rPr>
              <a:t> </a:t>
            </a:r>
            <a:r>
              <a:rPr lang="ru-RU" b="1" dirty="0"/>
              <a:t>Инструменты </a:t>
            </a:r>
            <a:r>
              <a:rPr lang="ru-RU" b="1" dirty="0" err="1"/>
              <a:t>таргетинга</a:t>
            </a:r>
            <a:r>
              <a:rPr lang="ru-RU" b="1" dirty="0"/>
              <a:t> для повышений эффективности объявлений</a:t>
            </a:r>
            <a:br>
              <a:rPr lang="ru-RU" b="1" dirty="0"/>
            </a:br>
            <a:endParaRPr lang="ru-RU" dirty="0">
              <a:solidFill>
                <a:srgbClr val="000080"/>
              </a:solidFill>
              <a:cs typeface="Arial" panose="020B0604020202020204" pitchFamily="34" charset="0"/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>
          <a:xfrm>
            <a:off x="3577766" y="1055339"/>
            <a:ext cx="1627909" cy="82391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30" name="Объект 29"/>
          <p:cNvSpPr>
            <a:spLocks noGrp="1"/>
          </p:cNvSpPr>
          <p:nvPr>
            <p:ph sz="half" idx="2"/>
          </p:nvPr>
        </p:nvSpPr>
        <p:spPr>
          <a:xfrm>
            <a:off x="151181" y="1994340"/>
            <a:ext cx="2837552" cy="322959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Поддержка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процессов управления кадровым потенциалом в соответствии со стратегическими и текущими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задачами региона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468311" y="1055339"/>
            <a:ext cx="1178069" cy="8239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" name="Объект 16"/>
          <p:cNvSpPr>
            <a:spLocks noGrp="1"/>
          </p:cNvSpPr>
          <p:nvPr>
            <p:ph sz="quarter" idx="4"/>
          </p:nvPr>
        </p:nvSpPr>
        <p:spPr>
          <a:xfrm>
            <a:off x="3109574" y="1994339"/>
            <a:ext cx="8938493" cy="460119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marL="0" indent="0">
              <a:buNone/>
            </a:pPr>
            <a:r>
              <a:rPr lang="ru-RU" sz="1600" b="1" dirty="0" smtClean="0"/>
              <a:t> </a:t>
            </a:r>
            <a:endParaRPr lang="ru-RU" sz="1600" b="1" dirty="0"/>
          </a:p>
          <a:p>
            <a:r>
              <a:rPr lang="ru-RU" sz="2600" b="1" dirty="0">
                <a:solidFill>
                  <a:srgbClr val="FF0000"/>
                </a:solidFill>
              </a:rPr>
              <a:t>Автоматический </a:t>
            </a:r>
            <a:r>
              <a:rPr lang="ru-RU" sz="2600" b="1" dirty="0" err="1">
                <a:solidFill>
                  <a:srgbClr val="FF0000"/>
                </a:solidFill>
              </a:rPr>
              <a:t>таргетинг</a:t>
            </a:r>
            <a:r>
              <a:rPr lang="ru-RU" sz="2600" b="1" dirty="0">
                <a:solidFill>
                  <a:srgbClr val="FF0000"/>
                </a:solidFill>
              </a:rPr>
              <a:t>.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smtClean="0">
                <a:solidFill>
                  <a:srgbClr val="FF0000"/>
                </a:solidFill>
              </a:rPr>
              <a:t> Система анализирует </a:t>
            </a:r>
            <a:r>
              <a:rPr lang="ru-RU" sz="2600" dirty="0">
                <a:solidFill>
                  <a:srgbClr val="FF0000"/>
                </a:solidFill>
              </a:rPr>
              <a:t>данные </a:t>
            </a:r>
            <a:r>
              <a:rPr lang="ru-RU" sz="2600" dirty="0" smtClean="0">
                <a:solidFill>
                  <a:srgbClr val="FF0000"/>
                </a:solidFill>
              </a:rPr>
              <a:t>об объекте   </a:t>
            </a:r>
            <a:r>
              <a:rPr lang="ru-RU" sz="2600" dirty="0" err="1" smtClean="0">
                <a:solidFill>
                  <a:srgbClr val="FF0000"/>
                </a:solidFill>
              </a:rPr>
              <a:t>рекламыи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>
                <a:solidFill>
                  <a:srgbClr val="FF0000"/>
                </a:solidFill>
              </a:rPr>
              <a:t>выбирает, кому его лучше показать.</a:t>
            </a:r>
          </a:p>
          <a:p>
            <a:r>
              <a:rPr lang="ru-RU" sz="2600" b="1" dirty="0">
                <a:solidFill>
                  <a:srgbClr val="FF0000"/>
                </a:solidFill>
              </a:rPr>
              <a:t>Демографические данные.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smtClean="0">
                <a:solidFill>
                  <a:srgbClr val="FF0000"/>
                </a:solidFill>
              </a:rPr>
              <a:t>Показать рекламу </a:t>
            </a:r>
            <a:r>
              <a:rPr lang="ru-RU" sz="2600" dirty="0">
                <a:solidFill>
                  <a:srgbClr val="FF0000"/>
                </a:solidFill>
              </a:rPr>
              <a:t>людям нужного возраста или пола, живущим в определенной стране или городе.</a:t>
            </a:r>
          </a:p>
          <a:p>
            <a:r>
              <a:rPr lang="ru-RU" sz="2600" b="1" dirty="0">
                <a:solidFill>
                  <a:srgbClr val="FF0000"/>
                </a:solidFill>
              </a:rPr>
              <a:t>Темы. </a:t>
            </a:r>
            <a:r>
              <a:rPr lang="ru-RU" sz="2600" dirty="0" smtClean="0">
                <a:solidFill>
                  <a:srgbClr val="FF0000"/>
                </a:solidFill>
              </a:rPr>
              <a:t>Рекламировать </a:t>
            </a:r>
            <a:r>
              <a:rPr lang="ru-RU" sz="2600" dirty="0">
                <a:solidFill>
                  <a:srgbClr val="FF0000"/>
                </a:solidFill>
              </a:rPr>
              <a:t>себя по темам, которые интересуют ваших потенциальных клиентов: рецепты, домашний декор и т. д. Ваши объявления будут отображаться в лентах пользователей.</a:t>
            </a:r>
          </a:p>
          <a:p>
            <a:r>
              <a:rPr lang="ru-RU" sz="2600" b="1" dirty="0">
                <a:solidFill>
                  <a:srgbClr val="FF0000"/>
                </a:solidFill>
              </a:rPr>
              <a:t>Ключевые слова.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err="1" smtClean="0">
                <a:solidFill>
                  <a:srgbClr val="FF0000"/>
                </a:solidFill>
              </a:rPr>
              <a:t>Нацелевать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>
                <a:solidFill>
                  <a:srgbClr val="FF0000"/>
                </a:solidFill>
              </a:rPr>
              <a:t>рекламу на определенные поисковые запросы, на людей готовых к действию. Ваши объявления будут отображаться в результатах поиска и среди похожих </a:t>
            </a:r>
            <a:r>
              <a:rPr lang="ru-RU" sz="2600" dirty="0" smtClean="0">
                <a:solidFill>
                  <a:srgbClr val="FF0000"/>
                </a:solidFill>
              </a:rPr>
              <a:t> объектов.</a:t>
            </a:r>
            <a:endParaRPr lang="ru-RU" sz="2600" dirty="0">
              <a:solidFill>
                <a:srgbClr val="FF0000"/>
              </a:solidFill>
            </a:endParaRPr>
          </a:p>
          <a:p>
            <a:r>
              <a:rPr lang="ru-RU" sz="2600" b="1" dirty="0">
                <a:solidFill>
                  <a:srgbClr val="FF0000"/>
                </a:solidFill>
              </a:rPr>
              <a:t>Списки клиентов.</a:t>
            </a:r>
            <a:r>
              <a:rPr lang="ru-RU" sz="2600" dirty="0">
                <a:solidFill>
                  <a:srgbClr val="FF0000"/>
                </a:solidFill>
              </a:rPr>
              <a:t> </a:t>
            </a:r>
            <a:r>
              <a:rPr lang="ru-RU" sz="2600" dirty="0" smtClean="0">
                <a:solidFill>
                  <a:srgbClr val="FF0000"/>
                </a:solidFill>
              </a:rPr>
              <a:t>Загрузить </a:t>
            </a:r>
            <a:r>
              <a:rPr lang="ru-RU" sz="2600" dirty="0">
                <a:solidFill>
                  <a:srgbClr val="FF0000"/>
                </a:solidFill>
              </a:rPr>
              <a:t>список клиентов, которые уже заходили к вам на сайт или в магазин или смотрели </a:t>
            </a:r>
            <a:r>
              <a:rPr lang="ru-RU" sz="2600" dirty="0" smtClean="0">
                <a:solidFill>
                  <a:srgbClr val="FF0000"/>
                </a:solidFill>
              </a:rPr>
              <a:t>вашу рекламу, </a:t>
            </a:r>
            <a:r>
              <a:rPr lang="ru-RU" sz="2600" dirty="0">
                <a:solidFill>
                  <a:srgbClr val="FF0000"/>
                </a:solidFill>
              </a:rPr>
              <a:t>и </a:t>
            </a:r>
            <a:r>
              <a:rPr lang="ru-RU" sz="2600" dirty="0" smtClean="0">
                <a:solidFill>
                  <a:srgbClr val="FF0000"/>
                </a:solidFill>
              </a:rPr>
              <a:t>показывать </a:t>
            </a:r>
            <a:r>
              <a:rPr lang="ru-RU" sz="2600" dirty="0">
                <a:solidFill>
                  <a:srgbClr val="FF0000"/>
                </a:solidFill>
              </a:rPr>
              <a:t>рекламу именно этим людям.</a:t>
            </a:r>
          </a:p>
          <a:p>
            <a:r>
              <a:rPr lang="ru-RU" sz="2600" b="1" dirty="0">
                <a:solidFill>
                  <a:srgbClr val="FF0000"/>
                </a:solidFill>
              </a:rPr>
              <a:t>Похожие интересы. </a:t>
            </a:r>
            <a:r>
              <a:rPr lang="ru-RU" sz="2600" dirty="0" err="1" smtClean="0">
                <a:solidFill>
                  <a:srgbClr val="FF0000"/>
                </a:solidFill>
              </a:rPr>
              <a:t>Таргетировать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>
                <a:solidFill>
                  <a:srgbClr val="FF0000"/>
                </a:solidFill>
              </a:rPr>
              <a:t>рекламу на людей, которые по интересам и поведению похожи на ваших клиентов</a:t>
            </a:r>
            <a:r>
              <a:rPr lang="ru-RU" sz="2600" dirty="0" smtClean="0">
                <a:solidFill>
                  <a:srgbClr val="FF0000"/>
                </a:solidFill>
              </a:rPr>
              <a:t>.</a:t>
            </a:r>
          </a:p>
          <a:p>
            <a:endParaRPr lang="ru-RU" sz="2600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86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46782" y="531319"/>
            <a:ext cx="10515600" cy="104803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80"/>
                </a:solidFill>
              </a:rPr>
              <a:t> </a:t>
            </a:r>
            <a:r>
              <a:rPr lang="ru-RU" b="1" dirty="0" smtClean="0"/>
              <a:t> </a:t>
            </a:r>
            <a:r>
              <a:rPr lang="ru-RU" b="1" dirty="0"/>
              <a:t>Форматы рекламных объявлений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>
              <a:solidFill>
                <a:srgbClr val="000080"/>
              </a:solidFill>
              <a:cs typeface="Arial" panose="020B0604020202020204" pitchFamily="34" charset="0"/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>
          <a:xfrm>
            <a:off x="3577766" y="1055339"/>
            <a:ext cx="1627909" cy="82391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Задачи</a:t>
            </a:r>
          </a:p>
        </p:txBody>
      </p:sp>
      <p:sp>
        <p:nvSpPr>
          <p:cNvPr id="30" name="Объект 29"/>
          <p:cNvSpPr>
            <a:spLocks noGrp="1"/>
          </p:cNvSpPr>
          <p:nvPr>
            <p:ph sz="half" idx="2"/>
          </p:nvPr>
        </p:nvSpPr>
        <p:spPr>
          <a:xfrm>
            <a:off x="151181" y="1994340"/>
            <a:ext cx="2837552" cy="322959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Поддержка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процессов управления кадровым потенциалом в соответствии со стратегическими и текущими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задачами региона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468311" y="1055339"/>
            <a:ext cx="1178069" cy="8239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" name="Объект 16"/>
          <p:cNvSpPr>
            <a:spLocks noGrp="1"/>
          </p:cNvSpPr>
          <p:nvPr>
            <p:ph sz="quarter" idx="4"/>
          </p:nvPr>
        </p:nvSpPr>
        <p:spPr>
          <a:xfrm>
            <a:off x="3109574" y="1994339"/>
            <a:ext cx="8938493" cy="460119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 marL="0" indent="0">
              <a:buNone/>
            </a:pPr>
            <a:r>
              <a:rPr lang="ru-RU" sz="1600" b="1" dirty="0" smtClean="0"/>
              <a:t> </a:t>
            </a:r>
            <a:r>
              <a:rPr lang="ru-RU" sz="1100" b="1" dirty="0" smtClean="0"/>
              <a:t> </a:t>
            </a:r>
            <a:endParaRPr lang="ru-RU" sz="1100" dirty="0"/>
          </a:p>
          <a:p>
            <a:r>
              <a:rPr lang="ru-RU" sz="4000" b="1" dirty="0"/>
              <a:t>Стандартные</a:t>
            </a:r>
            <a:r>
              <a:rPr lang="ru-RU" sz="4000" b="1" dirty="0" smtClean="0"/>
              <a:t>. </a:t>
            </a:r>
            <a:r>
              <a:rPr lang="ru-RU" sz="4000" dirty="0" smtClean="0"/>
              <a:t>Контент загружается     </a:t>
            </a:r>
            <a:r>
              <a:rPr lang="ru-RU" sz="4000" dirty="0"/>
              <a:t>на изображениях простого вертикального или квадратного формата.</a:t>
            </a:r>
          </a:p>
          <a:p>
            <a:r>
              <a:rPr lang="ru-RU" sz="4000" b="1" dirty="0" err="1"/>
              <a:t>Видеоконтент</a:t>
            </a:r>
            <a:r>
              <a:rPr lang="ru-RU" sz="4000" b="1" dirty="0"/>
              <a:t>.</a:t>
            </a:r>
            <a:r>
              <a:rPr lang="ru-RU" sz="4000" dirty="0"/>
              <a:t> </a:t>
            </a:r>
            <a:r>
              <a:rPr lang="ru-RU" sz="4000" dirty="0" smtClean="0"/>
              <a:t>Внимание привлекается   </a:t>
            </a:r>
            <a:r>
              <a:rPr lang="ru-RU" sz="4000" dirty="0"/>
              <a:t>креативными, </a:t>
            </a:r>
            <a:r>
              <a:rPr lang="ru-RU" sz="4000" dirty="0" smtClean="0"/>
              <a:t> запоминающимися </a:t>
            </a:r>
            <a:r>
              <a:rPr lang="ru-RU" sz="4000" dirty="0"/>
              <a:t>роликами.</a:t>
            </a:r>
          </a:p>
          <a:p>
            <a:r>
              <a:rPr lang="ru-RU" sz="4000" b="1" dirty="0" err="1"/>
              <a:t>Пин</a:t>
            </a:r>
            <a:r>
              <a:rPr lang="ru-RU" sz="4000" b="1" dirty="0"/>
              <a:t>-карусель. </a:t>
            </a:r>
            <a:r>
              <a:rPr lang="ru-RU" sz="4000" dirty="0" smtClean="0"/>
              <a:t> Для эффективности, используются  </a:t>
            </a:r>
            <a:r>
              <a:rPr lang="ru-RU" sz="4000" dirty="0" err="1" smtClean="0"/>
              <a:t>пины</a:t>
            </a:r>
            <a:r>
              <a:rPr lang="ru-RU" sz="4000" dirty="0" smtClean="0"/>
              <a:t>-карусели </a:t>
            </a:r>
            <a:r>
              <a:rPr lang="ru-RU" sz="4000" dirty="0"/>
              <a:t>из нескольких фотографий.</a:t>
            </a:r>
          </a:p>
          <a:p>
            <a:r>
              <a:rPr lang="ru-RU" sz="4000" b="1" dirty="0"/>
              <a:t>Коллекции.</a:t>
            </a:r>
            <a:r>
              <a:rPr lang="ru-RU" sz="4000" dirty="0"/>
              <a:t> </a:t>
            </a:r>
            <a:r>
              <a:rPr lang="ru-RU" sz="4000" dirty="0" smtClean="0"/>
              <a:t>При демонстрации товара </a:t>
            </a:r>
            <a:r>
              <a:rPr lang="ru-RU" sz="4000" dirty="0"/>
              <a:t>или </a:t>
            </a:r>
            <a:r>
              <a:rPr lang="ru-RU" sz="4000" dirty="0" smtClean="0"/>
              <a:t>услуги   демонстрируется  </a:t>
            </a:r>
            <a:r>
              <a:rPr lang="ru-RU" sz="4000" dirty="0"/>
              <a:t>как </a:t>
            </a:r>
            <a:r>
              <a:rPr lang="ru-RU" sz="4000" dirty="0" smtClean="0"/>
              <a:t>этими товарами (услугами) </a:t>
            </a:r>
            <a:r>
              <a:rPr lang="ru-RU" sz="4000" dirty="0"/>
              <a:t>воспользоваться, как это выглядит в жизни, с помощью фотографий и видео.</a:t>
            </a:r>
          </a:p>
          <a:p>
            <a:pPr marL="0" indent="0">
              <a:buNone/>
            </a:pPr>
            <a:endParaRPr lang="ru-RU" sz="1600" b="1" dirty="0"/>
          </a:p>
          <a:p>
            <a:r>
              <a:rPr lang="ru-RU" sz="2600" b="1" dirty="0" smtClean="0">
                <a:solidFill>
                  <a:srgbClr val="FF0000"/>
                </a:solidFill>
              </a:rPr>
              <a:t> </a:t>
            </a:r>
            <a:endParaRPr lang="ru-RU" sz="2600" dirty="0">
              <a:solidFill>
                <a:srgbClr val="FF0000"/>
              </a:solidFill>
            </a:endParaRP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8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РЕКЛАМЫ В СОЦИАЛЬНЫХ СЕТЯХ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10691362" cy="3684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 современно мире реклама в социальных сетях — это обязательное </a:t>
            </a:r>
            <a:r>
              <a:rPr lang="ru-RU" dirty="0" smtClean="0"/>
              <a:t>условие продвижения любой компании. </a:t>
            </a:r>
            <a:r>
              <a:rPr lang="ru-RU" dirty="0"/>
              <a:t>Хотя каждая платформа социальных сетей работает по-разному, все они приносят пользу для развития бренда. </a:t>
            </a:r>
            <a:endParaRPr lang="ru-RU" dirty="0" smtClean="0"/>
          </a:p>
          <a:p>
            <a:r>
              <a:rPr lang="ru-RU" dirty="0" smtClean="0"/>
              <a:t>Главное </a:t>
            </a:r>
            <a:r>
              <a:rPr lang="ru-RU" dirty="0"/>
              <a:t>— выбрать </a:t>
            </a:r>
            <a:r>
              <a:rPr lang="ru-RU" dirty="0" smtClean="0"/>
              <a:t>платформу (или несколько платформ),   которы</a:t>
            </a:r>
            <a:r>
              <a:rPr lang="ru-RU" dirty="0"/>
              <a:t>е</a:t>
            </a:r>
            <a:r>
              <a:rPr lang="ru-RU" dirty="0" smtClean="0"/>
              <a:t> интересующая рекламодателей целевая аудитория использует </a:t>
            </a:r>
            <a:r>
              <a:rPr lang="ru-RU" dirty="0"/>
              <a:t>больше всего.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Следующий шаг -   войти на те платформы, где   потенциальные клиенты  любят </a:t>
            </a:r>
            <a:r>
              <a:rPr lang="ru-RU" dirty="0"/>
              <a:t>проводить свое время.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 flipH="1">
            <a:off x="11600952" y="6090699"/>
            <a:ext cx="294196" cy="98964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77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новомодный </a:t>
            </a:r>
            <a:r>
              <a:rPr lang="ru-RU" dirty="0" smtClean="0"/>
              <a:t>термин -«</a:t>
            </a:r>
            <a:r>
              <a:rPr lang="ru-RU" dirty="0"/>
              <a:t>обмен с превышением». </a:t>
            </a:r>
            <a:r>
              <a:rPr lang="ru-RU" dirty="0" smtClean="0"/>
              <a:t> Другими </a:t>
            </a:r>
            <a:r>
              <a:rPr lang="ru-RU" dirty="0"/>
              <a:t>словами — обещай меньше, чем можешь сделать и «сначала отдай, а потом бери».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ru-RU" dirty="0" err="1" smtClean="0"/>
              <a:t>elegram</a:t>
            </a:r>
            <a:r>
              <a:rPr lang="ru-RU" dirty="0" smtClean="0"/>
              <a:t> </a:t>
            </a:r>
            <a:r>
              <a:rPr lang="ru-RU" dirty="0"/>
              <a:t>— перспективная рекламная </a:t>
            </a:r>
            <a:r>
              <a:rPr lang="ru-RU" dirty="0" smtClean="0"/>
              <a:t>площадка- с</a:t>
            </a:r>
            <a:r>
              <a:rPr lang="ru-RU" dirty="0"/>
              <a:t> февраля по август 2022 года его </a:t>
            </a:r>
            <a:r>
              <a:rPr lang="ru-RU" dirty="0" smtClean="0"/>
              <a:t>аудитори</a:t>
            </a:r>
            <a:r>
              <a:rPr lang="ru-RU" dirty="0"/>
              <a:t>я</a:t>
            </a:r>
            <a:r>
              <a:rPr lang="ru-RU" dirty="0" smtClean="0"/>
              <a:t>  превысила все показатели среди российские </a:t>
            </a:r>
            <a:r>
              <a:rPr lang="ru-RU" dirty="0" err="1"/>
              <a:t>соцсетей</a:t>
            </a:r>
            <a:r>
              <a:rPr lang="ru-RU" dirty="0"/>
              <a:t>, а в </a:t>
            </a:r>
            <a:r>
              <a:rPr lang="ru-RU" dirty="0" smtClean="0"/>
              <a:t> 2023 году – достигла 1,5 млн.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72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48639" y="-79654"/>
            <a:ext cx="1073426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Список </a:t>
            </a:r>
            <a:r>
              <a:rPr lang="ru-RU" sz="2400" dirty="0" err="1"/>
              <a:t>таргетингов</a:t>
            </a:r>
            <a:r>
              <a:rPr lang="ru-RU" sz="2400" dirty="0"/>
              <a:t>, доступных для настройки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   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Сountries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(</a:t>
            </a:r>
            <a:r>
              <a:rPr lang="ru-RU" sz="2400" dirty="0" err="1"/>
              <a:t>геотаргетинг</a:t>
            </a:r>
            <a:r>
              <a:rPr lang="ru-RU" sz="2400" dirty="0"/>
              <a:t>), чтобы настроить показ рекламы в конкретной стране или регионе, и «</a:t>
            </a:r>
            <a:r>
              <a:rPr lang="ru-RU" sz="2400" dirty="0" err="1"/>
              <a:t>Target</a:t>
            </a:r>
            <a:r>
              <a:rPr lang="ru-RU" sz="2400" dirty="0"/>
              <a:t> </a:t>
            </a:r>
            <a:r>
              <a:rPr lang="ru-RU" sz="2400" dirty="0" err="1"/>
              <a:t>Locations</a:t>
            </a:r>
            <a:r>
              <a:rPr lang="ru-RU" sz="2400" dirty="0"/>
              <a:t>», чтобы настроить отображение объявлений в зависимости от приблизительно определенных страны и города, к которым относится IP-адрес пользователя.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   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Languages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(</a:t>
            </a:r>
            <a:r>
              <a:rPr lang="ru-RU" sz="2400" dirty="0" err="1"/>
              <a:t>таргетинг</a:t>
            </a:r>
            <a:r>
              <a:rPr lang="ru-RU" sz="2400" dirty="0"/>
              <a:t> по языку), чтобы </a:t>
            </a:r>
            <a:r>
              <a:rPr lang="ru-RU" sz="2400" dirty="0" err="1"/>
              <a:t>таргетировать</a:t>
            </a:r>
            <a:r>
              <a:rPr lang="ru-RU" sz="2400" dirty="0"/>
              <a:t> рекламу по языку приложения, который выбран у пользователя.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   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Topics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(</a:t>
            </a:r>
            <a:r>
              <a:rPr lang="ru-RU" sz="2400" dirty="0" err="1"/>
              <a:t>таргетинг</a:t>
            </a:r>
            <a:r>
              <a:rPr lang="ru-RU" sz="2400" dirty="0"/>
              <a:t> по интересам), чтобы настроить показ рекламы на основе интересов аудитории. Если пользователь подписан на несколько публичных каналов одной тематики (например, финансы), то он увидит рекламу.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   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Audiences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(</a:t>
            </a:r>
            <a:r>
              <a:rPr lang="ru-RU" sz="2400" dirty="0" err="1"/>
              <a:t>таргетинг</a:t>
            </a:r>
            <a:r>
              <a:rPr lang="ru-RU" sz="2400" dirty="0"/>
              <a:t> по </a:t>
            </a:r>
            <a:r>
              <a:rPr lang="ru-RU" sz="2400" dirty="0" err="1"/>
              <a:t>кастомным</a:t>
            </a:r>
            <a:r>
              <a:rPr lang="ru-RU" sz="2400" dirty="0"/>
              <a:t> параметрам), чтобы запустить кампанию на аудиторию с </a:t>
            </a:r>
            <a:r>
              <a:rPr lang="ru-RU" sz="2400" dirty="0" err="1"/>
              <a:t>кастомными</a:t>
            </a:r>
            <a:r>
              <a:rPr lang="ru-RU" sz="2400" dirty="0"/>
              <a:t> характеристиками. Рекламодатель может загрузить в </a:t>
            </a:r>
            <a:r>
              <a:rPr lang="ru-RU" sz="2400" dirty="0" err="1"/>
              <a:t>Telegram</a:t>
            </a:r>
            <a:r>
              <a:rPr lang="ru-RU" sz="2400" dirty="0"/>
              <a:t> </a:t>
            </a:r>
            <a:r>
              <a:rPr lang="ru-RU" sz="2400" dirty="0" err="1"/>
              <a:t>Ads</a:t>
            </a:r>
            <a:r>
              <a:rPr lang="ru-RU" sz="2400" dirty="0"/>
              <a:t> обезличенные данные о пользователях из баз, которые он собрал на других площадках. Например, добавить зашифрованный список номеров телефонов пользователей, и показать рекламу им.</a:t>
            </a:r>
          </a:p>
        </p:txBody>
      </p:sp>
    </p:spTree>
    <p:extLst>
      <p:ext uri="{BB962C8B-B14F-4D97-AF65-F5344CB8AC3E}">
        <p14:creationId xmlns:p14="http://schemas.microsoft.com/office/powerpoint/2010/main" val="7602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2351" y="469127"/>
            <a:ext cx="9891423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Основные способы </a:t>
            </a:r>
            <a:r>
              <a:rPr lang="ru-RU" sz="4000" dirty="0"/>
              <a:t>рекламироваться в </a:t>
            </a:r>
            <a:r>
              <a:rPr lang="ru-RU" sz="4000" dirty="0" err="1"/>
              <a:t>Telegram</a:t>
            </a:r>
            <a:r>
              <a:rPr lang="ru-RU" sz="4000" dirty="0"/>
              <a:t>.</a:t>
            </a:r>
          </a:p>
          <a:p>
            <a:endParaRPr lang="ru-RU" dirty="0"/>
          </a:p>
          <a:p>
            <a:pPr algn="just"/>
            <a:r>
              <a:rPr lang="ru-RU" sz="2400" dirty="0" smtClean="0"/>
              <a:t>1. Официальная </a:t>
            </a:r>
            <a:r>
              <a:rPr lang="ru-RU" sz="2400" dirty="0"/>
              <a:t>реклама в </a:t>
            </a:r>
            <a:r>
              <a:rPr lang="ru-RU" sz="2400" dirty="0" err="1">
                <a:solidFill>
                  <a:srgbClr val="FF0000"/>
                </a:solidFill>
              </a:rPr>
              <a:t>Telegram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Ads</a:t>
            </a:r>
            <a:r>
              <a:rPr lang="ru-RU" sz="2400" dirty="0">
                <a:solidFill>
                  <a:srgbClr val="FF0000"/>
                </a:solidFill>
              </a:rPr>
              <a:t>. </a:t>
            </a:r>
            <a:r>
              <a:rPr lang="ru-RU" sz="2400" dirty="0"/>
              <a:t>Это объявления, которые показываются внизу канала и выглядят как короткие посты, но отмечены рекламной меткой </a:t>
            </a:r>
            <a:r>
              <a:rPr lang="ru-RU" sz="2400" dirty="0" err="1">
                <a:solidFill>
                  <a:srgbClr val="FF0000"/>
                </a:solidFill>
              </a:rPr>
              <a:t>Sponsored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Разместить такую рекламу можно через кабинет </a:t>
            </a:r>
            <a:r>
              <a:rPr lang="ru-RU" sz="2400" dirty="0" err="1">
                <a:solidFill>
                  <a:srgbClr val="FF0000"/>
                </a:solidFill>
              </a:rPr>
              <a:t>Telegram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Ads</a:t>
            </a:r>
            <a:r>
              <a:rPr lang="ru-RU" sz="2400" dirty="0">
                <a:solidFill>
                  <a:srgbClr val="FF0000"/>
                </a:solidFill>
              </a:rPr>
              <a:t>. </a:t>
            </a:r>
            <a:r>
              <a:rPr lang="ru-RU" sz="2400" dirty="0"/>
              <a:t>Долгое время в </a:t>
            </a:r>
            <a:r>
              <a:rPr lang="ru-RU" sz="2400" dirty="0" err="1"/>
              <a:t>Telegram</a:t>
            </a:r>
            <a:r>
              <a:rPr lang="ru-RU" sz="2400" dirty="0"/>
              <a:t> </a:t>
            </a:r>
            <a:r>
              <a:rPr lang="ru-RU" sz="2400" dirty="0" err="1"/>
              <a:t>Ads</a:t>
            </a:r>
            <a:r>
              <a:rPr lang="ru-RU" sz="2400" dirty="0"/>
              <a:t> не </a:t>
            </a:r>
            <a:r>
              <a:rPr lang="ru-RU" sz="2400"/>
              <a:t>было </a:t>
            </a:r>
            <a:r>
              <a:rPr lang="ru-RU" sz="2400" smtClean="0"/>
              <a:t> таргетингов</a:t>
            </a:r>
            <a:r>
              <a:rPr lang="ru-RU" sz="2400" dirty="0" smtClean="0"/>
              <a:t> </a:t>
            </a:r>
            <a:r>
              <a:rPr lang="ru-RU" sz="2400" dirty="0"/>
              <a:t>по местоположению, сегментации по полу и возрасту, поскольку </a:t>
            </a:r>
            <a:r>
              <a:rPr lang="ru-RU" sz="2400" dirty="0" err="1"/>
              <a:t>Telegram</a:t>
            </a:r>
            <a:r>
              <a:rPr lang="ru-RU" sz="2400" dirty="0"/>
              <a:t> не использовал личные данные пользователей. В июле 2023 года настройки рекламного кабинета изменились — теперь в меню появилось два раздела: 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Channels</a:t>
            </a:r>
            <a:r>
              <a:rPr lang="ru-RU" sz="2400" dirty="0">
                <a:solidFill>
                  <a:srgbClr val="FF0000"/>
                </a:solidFill>
              </a:rPr>
              <a:t> и 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Users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661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221" y="-495151"/>
            <a:ext cx="11569148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/>
              <a:t>Виды </a:t>
            </a:r>
            <a:r>
              <a:rPr lang="ru-RU" sz="2400" dirty="0" err="1"/>
              <a:t>таргетинга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Сountries</a:t>
            </a:r>
            <a:r>
              <a:rPr lang="ru-RU" sz="2400" dirty="0">
                <a:solidFill>
                  <a:srgbClr val="FF0000"/>
                </a:solidFill>
              </a:rPr>
              <a:t>» и 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Locations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позволяют создавать объявления для показа в нужной стране, регионе или городе, в котором находится пользователь. Такая настройка гораздо упрощает продвижение для локальных бизнесов — теперь вместо подбора каналов с локальной привязкой достаточно просто указать нужное </a:t>
            </a:r>
            <a:r>
              <a:rPr lang="ru-RU" sz="2400" dirty="0" smtClean="0"/>
              <a:t>местоположение.  </a:t>
            </a:r>
            <a:endParaRPr lang="ru-RU" sz="2400" dirty="0"/>
          </a:p>
          <a:p>
            <a:r>
              <a:rPr lang="ru-RU" sz="2400" dirty="0" smtClean="0"/>
              <a:t>При </a:t>
            </a:r>
            <a:r>
              <a:rPr lang="ru-RU" sz="2400" dirty="0"/>
              <a:t>использовании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Languages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объявления будут показываться тем, у кого в приложении выбран определенный язык. Комбинация </a:t>
            </a:r>
            <a:r>
              <a:rPr lang="ru-RU" sz="2400" dirty="0" err="1"/>
              <a:t>гео</a:t>
            </a:r>
            <a:r>
              <a:rPr lang="ru-RU" sz="2400" dirty="0"/>
              <a:t> и языка аудитории позволит найти </a:t>
            </a:r>
            <a:r>
              <a:rPr lang="ru-RU" sz="2400" dirty="0" err="1"/>
              <a:t>экспатов</a:t>
            </a:r>
            <a:r>
              <a:rPr lang="ru-RU" sz="2400" dirty="0"/>
              <a:t>, проживающих в другой стране, и показывать им объявления на родном языке. Например, это подойдет для продвижения онлайн-школ.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настройке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Target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Topics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интересы пользователя определяются по тематикам каналов, на которые он подписан. Если пользователь читает несколько каналов о моде, то </a:t>
            </a:r>
            <a:r>
              <a:rPr lang="ru-RU" sz="2400" dirty="0" err="1"/>
              <a:t>Telegram</a:t>
            </a:r>
            <a:r>
              <a:rPr lang="ru-RU" sz="2400" dirty="0"/>
              <a:t> распознает его интерес как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dirty="0" err="1">
                <a:solidFill>
                  <a:srgbClr val="FF0000"/>
                </a:solidFill>
              </a:rPr>
              <a:t>Fashion</a:t>
            </a:r>
            <a:r>
              <a:rPr lang="ru-RU" sz="2400" dirty="0">
                <a:solidFill>
                  <a:srgbClr val="FF0000"/>
                </a:solidFill>
              </a:rPr>
              <a:t> &amp; </a:t>
            </a:r>
            <a:r>
              <a:rPr lang="ru-RU" sz="2400" dirty="0" err="1">
                <a:solidFill>
                  <a:srgbClr val="FF0000"/>
                </a:solidFill>
              </a:rPr>
              <a:t>Beauty</a:t>
            </a:r>
            <a:r>
              <a:rPr lang="ru-RU" sz="2400" dirty="0">
                <a:solidFill>
                  <a:srgbClr val="FF0000"/>
                </a:solidFill>
              </a:rPr>
              <a:t>» </a:t>
            </a:r>
            <a:r>
              <a:rPr lang="ru-RU" sz="2400" dirty="0"/>
              <a:t>и покажет ему объявления, настроенные на этот интерес. При этом объявления будут показываться не только в каналах указанной тематики, но и в остальных, на которые пользователь подписан, например, в новостных. Это позволяет охватить нужную аудиторию без привязки к конкретным каналам. Нерелевантные интересы можно исключать из показа.</a:t>
            </a:r>
          </a:p>
        </p:txBody>
      </p:sp>
    </p:spTree>
    <p:extLst>
      <p:ext uri="{BB962C8B-B14F-4D97-AF65-F5344CB8AC3E}">
        <p14:creationId xmlns:p14="http://schemas.microsoft.com/office/powerpoint/2010/main" val="380951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14204</TotalTime>
  <Words>1414</Words>
  <Application>Microsoft Office PowerPoint</Application>
  <PresentationFormat>Широкоэкранный</PresentationFormat>
  <Paragraphs>227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Wingdings</vt:lpstr>
      <vt:lpstr>Тема Office</vt:lpstr>
      <vt:lpstr>РЕКЛАМА В СОЦИАЛЬНЫХ СЕТЯХ</vt:lpstr>
      <vt:lpstr>ЦЕЛИ И ЗАДАЧИ  РЕКЛАМЫ В СОЦИАЛЬНЫХ СЕТЯХ</vt:lpstr>
      <vt:lpstr> Инструменты таргетинга для повышений эффективности объявлений </vt:lpstr>
      <vt:lpstr>  Форматы рекламных объявлений   </vt:lpstr>
      <vt:lpstr>РОЛЬ РЕКЛАМЫ В СОЦИАЛЬНЫХ СЕТЯХ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Ключевые участники проекта</vt:lpstr>
      <vt:lpstr>Презентация PowerPoint</vt:lpstr>
      <vt:lpstr>Бюджет ПРОЕКТА</vt:lpstr>
      <vt:lpstr>Спасибо за внимание!</vt:lpstr>
      <vt:lpstr>РЕЗУЛЬТАТЫ ПРОЕКТА</vt:lpstr>
      <vt:lpstr>РЕЗУЛЬТАТЫ ПРОЕКТА</vt:lpstr>
      <vt:lpstr>Показатели эффективности реализации ПРОЕКТА</vt:lpstr>
      <vt:lpstr>Этапы реализации ПРОЕКТА</vt:lpstr>
      <vt:lpstr>Этапы реализации ПРОЕКТА</vt:lpstr>
      <vt:lpstr>Взаимосвязь проекта с Программой развития</vt:lpstr>
      <vt:lpstr>Взаимосвязь проекта с Программой развития</vt:lpstr>
      <vt:lpstr>Взаимосвязь проекта с Программой развития</vt:lpstr>
      <vt:lpstr>Распределение бюджета проекта по направлениям преобразований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Ольга Захарова</cp:lastModifiedBy>
  <cp:revision>254</cp:revision>
  <dcterms:created xsi:type="dcterms:W3CDTF">2014-11-21T11:00:06Z</dcterms:created>
  <dcterms:modified xsi:type="dcterms:W3CDTF">2023-09-14T08:09:22Z</dcterms:modified>
</cp:coreProperties>
</file>